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9"/>
    <p:penClr>
      <a:srgbClr val="FF0000"/>
    </p:penClr>
  </p:showPr>
  <p:clrMru>
    <a:srgbClr val="380211"/>
    <a:srgbClr val="A87F18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87" autoAdjust="0"/>
    <p:restoredTop sz="86380" autoAdjust="0"/>
  </p:normalViewPr>
  <p:slideViewPr>
    <p:cSldViewPr>
      <p:cViewPr>
        <p:scale>
          <a:sx n="100" d="100"/>
          <a:sy n="100" d="100"/>
        </p:scale>
        <p:origin x="-75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642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0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0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0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Click="0" advTm="10000">
    <p:whee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никита\Desktop\Ярославлище\DSC01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38750" y="1238250"/>
            <a:ext cx="33909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никита\Desktop\Ярославлище\DSC01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28600" y="1600200"/>
            <a:ext cx="54102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1400" y="3200400"/>
            <a:ext cx="5105400" cy="1828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</a:t>
            </a:r>
            <a:r>
              <a:rPr lang="ru-RU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свете много есть городов,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 каждый житель своим гордится.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Для Ярославля не жалко слов,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Хотя он провинция, а не столица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200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Прогулки по Ярославлю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C:\Users\GrishBOND\Desktop\3268_19_10_08_10_02_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76800"/>
            <a:ext cx="3711388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14400"/>
            <a:ext cx="5410200" cy="5181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 улице этой не надо гида,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Ведь знают все ярославские люди,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Что имя Собинова Леонида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Навеки в историю вписано будет.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GrishBOND\Desktop\Ярославль\DSC03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02300" y="2070100"/>
            <a:ext cx="31496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G:\Ярославлище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4661572" cy="2940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Он тенором взвинтит такое «ля»,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Что всякий ахнет – какая гармония!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Гордится певцом Ярославля земля,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А памятник Собинова – у филармонии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3" name="Picture 3" descr="C:\Users\GrishBOND\Desktop\Ярославль\DSC03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4290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никита\Desktop\Ярославлище\DSC01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19800" y="685800"/>
            <a:ext cx="3200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А дальше - на </a:t>
            </a:r>
            <a:r>
              <a:rPr lang="ru-RU" dirty="0" err="1" smtClean="0">
                <a:solidFill>
                  <a:srgbClr val="92D050"/>
                </a:solidFill>
              </a:rPr>
              <a:t>Суздалку</a:t>
            </a:r>
            <a:r>
              <a:rPr lang="ru-RU" dirty="0" smtClean="0">
                <a:solidFill>
                  <a:srgbClr val="92D050"/>
                </a:solidFill>
              </a:rPr>
              <a:t> путь мой идёт,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Хоть мост через </a:t>
            </a:r>
            <a:r>
              <a:rPr lang="ru-RU" dirty="0" err="1" smtClean="0">
                <a:solidFill>
                  <a:srgbClr val="92D050"/>
                </a:solidFill>
              </a:rPr>
              <a:t>Которосль</a:t>
            </a:r>
            <a:r>
              <a:rPr lang="ru-RU" dirty="0" smtClean="0">
                <a:solidFill>
                  <a:srgbClr val="92D050"/>
                </a:solidFill>
              </a:rPr>
              <a:t> очень длинен.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Меня Пожарского улица ждёт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И переулок имени Минина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GrishBOND\Desktop\x_3bb138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86200"/>
            <a:ext cx="3533775" cy="2650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C:\Users\GrishBOND\Desktop\x_1c440a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895600"/>
            <a:ext cx="2842941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GrishBOND\Desktop\x_719d42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33400"/>
            <a:ext cx="2269587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GrishBOND\Desktop\x_aafb1ed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676400"/>
            <a:ext cx="2432050" cy="1824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Я так ощущаю здесь дух бунтарский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Была пора - не сносить головы,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Из Ярославля Минин с Пожарским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Вели полки на спасение Москвы.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GrishBOND\Desktop\0Skotti_MininIPozharsk.jpg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914400" y="3200400"/>
            <a:ext cx="4178808" cy="2823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никита\Desktop\Ярославлище\DSC01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38800" y="914400"/>
            <a:ext cx="3581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210301" y="4305299"/>
            <a:ext cx="2614611" cy="192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562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Свой путь завершаю я в месте святом,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Ведь я повинуюсь сердца велению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Огромный памятник всем знаком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славной площади Богоявления.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41" name="Picture 5" descr="C:\Users\GrishBOND\Desktop\Ярославль\DSC03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362200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Users\GrishBOND\Desktop\Ярославль\DSC03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05200"/>
            <a:ext cx="36576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удрый\jarosla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457200"/>
            <a:ext cx="42672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648200" y="533400"/>
            <a:ext cx="4117848" cy="4800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Здесь, в ярком сиянье церковных глав,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 улыбкою гордою на устах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Стоит великий князь Ярослав –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 держит город в своих руках.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r>
              <a:rPr lang="ru-RU" dirty="0" smtClean="0"/>
              <a:t>Никита </a:t>
            </a:r>
            <a:r>
              <a:rPr lang="ru-RU" dirty="0" err="1" smtClean="0"/>
              <a:t>Крупин</a:t>
            </a:r>
            <a:endParaRPr lang="ru-RU" dirty="0" smtClean="0"/>
          </a:p>
          <a:p>
            <a:r>
              <a:rPr lang="ru-RU" dirty="0" smtClean="0"/>
              <a:t>Григорий </a:t>
            </a:r>
            <a:r>
              <a:rPr lang="ru-RU" dirty="0" err="1" smtClean="0"/>
              <a:t>Агамов</a:t>
            </a:r>
            <a:endParaRPr lang="ru-RU" dirty="0" smtClean="0"/>
          </a:p>
          <a:p>
            <a:r>
              <a:rPr lang="ru-RU" dirty="0" smtClean="0"/>
              <a:t>Кирилл </a:t>
            </a:r>
            <a:r>
              <a:rPr lang="ru-RU" dirty="0" err="1" smtClean="0"/>
              <a:t>Пустельников</a:t>
            </a:r>
            <a:endParaRPr lang="ru-RU" dirty="0" smtClean="0"/>
          </a:p>
          <a:p>
            <a:r>
              <a:rPr lang="ru-RU" dirty="0" smtClean="0"/>
              <a:t>Владислав </a:t>
            </a:r>
            <a:r>
              <a:rPr lang="ru-RU" dirty="0" err="1" smtClean="0"/>
              <a:t>Шалин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Руководитель проекта: </a:t>
            </a:r>
            <a:r>
              <a:rPr lang="ru-RU" dirty="0" err="1" smtClean="0"/>
              <a:t>Корешкова</a:t>
            </a:r>
            <a:r>
              <a:rPr lang="ru-RU" dirty="0" smtClean="0"/>
              <a:t> Л.В.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работе над проектом приняли участие ученики школы № 4 города Ярославля:</a:t>
            </a:r>
            <a:endParaRPr lang="ru-RU" dirty="0"/>
          </a:p>
        </p:txBody>
      </p:sp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486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 Ярославлю люблю я бродить –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Неважно, солнце иль небо хмурится,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моих руках путеводная нить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Самых родных ярославских улиц.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C:\Users\никита\Desktop\Ярославлище\DSC01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6324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икита\Desktop\Ярославлище\DSC01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33900" y="1181100"/>
            <a:ext cx="4876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62600"/>
          </a:xfrm>
        </p:spPr>
        <p:txBody>
          <a:bodyPr/>
          <a:lstStyle/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Любимых улиц моих - не одна,</a:t>
            </a:r>
          </a:p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Мои же пути на те пролегли,</a:t>
            </a:r>
          </a:p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Что носят с гордостью имена</a:t>
            </a:r>
          </a:p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Великих людей ярославской земли.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C:\Users\никита\Desktop\Ярославлище\DSC0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52500" y="3238500"/>
            <a:ext cx="29718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3962400" cy="518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</a:rPr>
              <a:t>Красивая площадь, район центральный,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</a:rPr>
              <a:t>Легко найти – не в стогу иголка,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</a:rPr>
              <a:t>Здесь клумбы, ёлочки – вид идеальный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</a:rPr>
              <a:t>На площади имени Фёдора Волкова</a:t>
            </a:r>
            <a:endParaRPr lang="ru-RU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7" descr="C:\Users\никита\Desktop\Ярославлище\DSC01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3805084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1828800"/>
            <a:ext cx="3733800" cy="32766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C000"/>
                </a:solidFill>
              </a:rPr>
              <a:t>И вспомнишь вдруг, как в сарае над Волгой,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C000"/>
                </a:solidFill>
              </a:rPr>
              <a:t>Открыв самый первый зрительный зал,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C000"/>
                </a:solidFill>
              </a:rPr>
              <a:t>Комедиант – наш земляк Фёдор Волков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C000"/>
                </a:solidFill>
              </a:rPr>
              <a:t>К искусству работный люд приобщал.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GrishBOND\Desktop\Ярославль\DSC03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28600" y="1447800"/>
            <a:ext cx="5638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228600"/>
            <a:ext cx="8915400" cy="47244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2500" dirty="0" smtClean="0">
                <a:solidFill>
                  <a:srgbClr val="003300"/>
                </a:solidFill>
              </a:rPr>
              <a:t>Свой взор усладив театральным видом,</a:t>
            </a:r>
          </a:p>
          <a:p>
            <a:pPr lvl="2">
              <a:buNone/>
            </a:pPr>
            <a:r>
              <a:rPr lang="ru-RU" sz="2500" dirty="0" smtClean="0">
                <a:solidFill>
                  <a:srgbClr val="003300"/>
                </a:solidFill>
              </a:rPr>
              <a:t>Немного в сторону вектор отбрасываю:</a:t>
            </a:r>
          </a:p>
          <a:p>
            <a:pPr lvl="2">
              <a:buNone/>
            </a:pPr>
            <a:r>
              <a:rPr lang="ru-RU" sz="2500" dirty="0" smtClean="0">
                <a:solidFill>
                  <a:srgbClr val="003300"/>
                </a:solidFill>
              </a:rPr>
              <a:t>Советую всем ярославским гидам</a:t>
            </a:r>
          </a:p>
          <a:p>
            <a:pPr lvl="2">
              <a:buNone/>
            </a:pPr>
            <a:r>
              <a:rPr lang="ru-RU" sz="2500" dirty="0" smtClean="0">
                <a:solidFill>
                  <a:srgbClr val="003300"/>
                </a:solidFill>
              </a:rPr>
              <a:t>На улицу с именем выйти Некрасова.</a:t>
            </a:r>
            <a:endParaRPr lang="ru-RU" sz="2500" dirty="0">
              <a:solidFill>
                <a:srgbClr val="003300"/>
              </a:solidFill>
            </a:endParaRPr>
          </a:p>
        </p:txBody>
      </p:sp>
      <p:pic>
        <p:nvPicPr>
          <p:cNvPr id="4099" name="Picture 3" descr="C:\Users\GrishBOND\Desktop\Ярославль\DSC03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20027" y="1442773"/>
            <a:ext cx="3007784" cy="225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никита\Desktop\Ярославлище\DSC01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83" y="2362200"/>
            <a:ext cx="5457217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62000"/>
            <a:ext cx="8077200" cy="5334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Хоть центр – здесь не так уж много людей,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Красивы деревья цветения вешнего,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Идёшь – и </a:t>
            </a:r>
            <a:r>
              <a:rPr lang="ru-RU" dirty="0" err="1" smtClean="0">
                <a:solidFill>
                  <a:srgbClr val="002060"/>
                </a:solidFill>
              </a:rPr>
              <a:t>Карабихский</a:t>
            </a:r>
            <a:r>
              <a:rPr lang="ru-RU" dirty="0" smtClean="0">
                <a:solidFill>
                  <a:srgbClr val="002060"/>
                </a:solidFill>
              </a:rPr>
              <a:t> вспомнишь музей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 родную усадьбу поэта- </a:t>
            </a:r>
            <a:r>
              <a:rPr lang="ru-RU" dirty="0" err="1" smtClean="0">
                <a:solidFill>
                  <a:srgbClr val="002060"/>
                </a:solidFill>
              </a:rPr>
              <a:t>Грешнево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76600"/>
            <a:ext cx="4800600" cy="3086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562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 дальше - к набережной держим путь,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Хоть волжские ветры порой суровы-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Мне очень хочется заглянуть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улицу имени Терешковой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C:\Users\никита\Desktop\Ярославлище\DSC01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552341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4495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Здесь сразу вспомнишь, как вся Европа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От  удивления вздохнула,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когда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Простая девчонка у нас с Перекопа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Взлетела в космос,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как будто звезда.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609600"/>
            <a:ext cx="21336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3352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302</TotalTime>
  <Words>400</Words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Прогулки по Ярославлю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 работе над проектом приняли участие ученики школы № 4 города Ярославля: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Прогулки по Ярославлю</dc:title>
  <dc:creator>GrishBOND</dc:creator>
  <cp:lastModifiedBy>user1</cp:lastModifiedBy>
  <cp:revision>43</cp:revision>
  <dcterms:created xsi:type="dcterms:W3CDTF">2010-09-07T11:46:01Z</dcterms:created>
  <dcterms:modified xsi:type="dcterms:W3CDTF">2010-09-25T08:37:12Z</dcterms:modified>
</cp:coreProperties>
</file>