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9" r:id="rId3"/>
    <p:sldId id="259" r:id="rId4"/>
    <p:sldId id="257" r:id="rId5"/>
    <p:sldId id="260" r:id="rId6"/>
    <p:sldId id="270" r:id="rId7"/>
    <p:sldId id="262" r:id="rId8"/>
    <p:sldId id="263" r:id="rId9"/>
    <p:sldId id="264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A6B"/>
    <a:srgbClr val="610C05"/>
    <a:srgbClr val="205A1C"/>
    <a:srgbClr val="1E0900"/>
    <a:srgbClr val="0C152A"/>
    <a:srgbClr val="2C100E"/>
    <a:srgbClr val="441304"/>
    <a:srgbClr val="000A1E"/>
    <a:srgbClr val="1D85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61" d="100"/>
          <a:sy n="61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82D7-0168-44C8-BF38-7D1FB0350966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C645-B226-4863-8BCC-8934B4331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41D4D-719D-4368-96F0-88C81A55F212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31FE-3236-4E6A-BDAE-56C122274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1EC3-FF78-4362-8338-A668199B7337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60EC-9972-44C9-8EF6-9A2DDFEAD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7F50-0AD4-4B7F-8619-CD5568A4876F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81D0B-CF59-46B8-95AF-3E56B00E4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6A738B-0389-48D8-92DE-1870B8D24501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F19BA7-1000-409C-8C56-CD3B0255C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C14D-EB9E-4F6A-A998-2BD77E5C784F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0CFF-597E-402E-9E0D-3180899FC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83B8-0E06-461F-A54A-8F0CC3054E2C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2BB-C403-4269-9DA2-9A5F4CCB6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C7B4-2A68-442C-A355-4B84ECD51081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362A-8738-4D28-A5FC-8B417BD23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D347E6-96DC-4B8F-95CC-BADCA629A5E2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7E68FB-0A65-45C3-BF53-6B9B0F7BF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FAD7-36BC-4D7A-B056-7C47AAB8D429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B8EC-6A62-42B7-B86A-C6A32AF01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0F11D0-74FD-429A-AB08-AAF50DF0331E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2E7DAD-8E97-43EF-84E5-C1B13CA5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3965-EF7B-4D8B-B915-5E10329A9D4C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89D6-4B71-4A7A-A95E-182B6C771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E687CB-9373-4C46-B93E-C581E50268C1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C17204-5B91-4C3E-8A55-99DDAE881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FDFD-FE02-44BC-842D-C016FDFCEE34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5112-F8C5-4905-847A-9D6771EDD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CF78-9EAB-44C3-BE01-42E3B0C507CB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5BCD-316F-4769-930B-DCEC62F77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52BC-82F4-485C-89C3-4BE82FA241CC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060F-1BD9-46DB-8E27-46A928D13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50B7-2038-4868-BABB-822267DC60B5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25FA-046F-4052-A6E2-B1317A25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DC8D-AB2E-4747-B6E6-90F26F9A3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39D9-E774-4599-9382-C2FCE25B71FD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056D-4ADF-4373-949C-D771A7B4CAC4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1D9F-9C12-4C2B-8AB9-97DF269BA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DC6F-9A40-4D6E-9CDF-C4D4A4A1F6A8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E700-EF30-465E-8C92-0E43D706A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2262-96E9-4A85-9E14-90C0C3DBBDB2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24C4-8337-4E6F-B5F7-211AEEB38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0473-6DE7-4C1E-B159-E8122BD63DB8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EE1E-95E1-4194-8103-10BD15A9A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E1ADA9D-227A-4757-B715-EF7C102E6161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20F7CB-C0FD-4FE9-ABAE-9A49A2FC2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00" r:id="rId2"/>
    <p:sldLayoutId id="2147483814" r:id="rId3"/>
    <p:sldLayoutId id="2147483801" r:id="rId4"/>
    <p:sldLayoutId id="2147483815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690A63-007A-480F-801C-787DD41D75EA}" type="datetimeFigureOut">
              <a:rPr lang="ru-RU"/>
              <a:pPr>
                <a:defRPr/>
              </a:pPr>
              <a:t>14.09.2010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EB43C6-301D-49FB-88CF-61F57FF7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08" r:id="rId4"/>
    <p:sldLayoutId id="2147483809" r:id="rId5"/>
    <p:sldLayoutId id="2147483819" r:id="rId6"/>
    <p:sldLayoutId id="2147483810" r:id="rId7"/>
    <p:sldLayoutId id="2147483820" r:id="rId8"/>
    <p:sldLayoutId id="2147483821" r:id="rId9"/>
    <p:sldLayoutId id="2147483811" r:id="rId10"/>
    <p:sldLayoutId id="2147483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b="1" dirty="0" smtClean="0">
                <a:solidFill>
                  <a:srgbClr val="AC4A6B"/>
                </a:solidFill>
              </a:rPr>
              <a:t>«Приглашаем в Ярославль»</a:t>
            </a:r>
            <a:endParaRPr lang="ru-RU" sz="7200" b="1" dirty="0">
              <a:solidFill>
                <a:srgbClr val="AC4A6B"/>
              </a:solidFill>
            </a:endParaRPr>
          </a:p>
        </p:txBody>
      </p:sp>
      <p:pic>
        <p:nvPicPr>
          <p:cNvPr id="1026" name="Picture 2" descr="C:\Program Files\Microsoft Office\Media\CntCD1\ClipArt3\j023407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00504"/>
            <a:ext cx="1929943" cy="20088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3786190"/>
            <a:ext cx="4429125" cy="2400657"/>
          </a:xfrm>
          <a:prstGeom prst="rect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«Фурор»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социально-гуманитарного класса МОУ«Гимназия №1»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Калачинска Омской области</a:t>
            </a:r>
          </a:p>
          <a:p>
            <a:pPr>
              <a:defRPr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Бежин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Владислав, Яковлева Анна,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Литвякова Дарья, Фадеева Наталья</a:t>
            </a:r>
          </a:p>
          <a:p>
            <a:pPr>
              <a:defRPr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Изгородина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Наталья, Швец Дария.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21429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ya195</a:t>
            </a:r>
            <a:endParaRPr lang="ru-RU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0"/>
            <a:ext cx="9293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8215312" cy="5072063"/>
          </a:xfrm>
          <a:solidFill>
            <a:schemeClr val="lt1">
              <a:alpha val="69000"/>
            </a:schemeClr>
          </a:solidFill>
          <a:ln>
            <a:solidFill>
              <a:srgbClr val="1D85B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  <a:t>По преданию, Толгский монастырь был основан в 1314 г. на месте явления чудотворной иконы богоматери Толгской. Многочисленные чудеса сопровождали историю монастыря. Так, в 1553 г. здесь исцелился от болезни ног Иван Грозный и в знак благодарности сделал пожертвование.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</a:rPr>
              <a:t>После революции 1917 г. монастырь был упразднен. Из-за недостаточного надсмотра храмы приходили в упадок и разрушались. В канун 1000-летия крещения Руси, монастырь был передан русской православной церкви, и то, что казалось безвозвратно ушедшим, ожило вновь. Это разве не чудо?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285728"/>
            <a:ext cx="6210320" cy="631868"/>
          </a:xfrm>
          <a:prstGeom prst="rect">
            <a:avLst/>
          </a:prstGeom>
          <a:solidFill>
            <a:schemeClr val="lt1">
              <a:alpha val="72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0A1E"/>
                </a:solidFill>
              </a:rPr>
              <a:t>Православное чудо</a:t>
            </a:r>
            <a:endParaRPr lang="ru-RU" sz="4000" b="1" cap="small" dirty="0">
              <a:solidFill>
                <a:srgbClr val="000A1E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 descr="kollazh_jar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786322"/>
            <a:ext cx="7467600" cy="1143000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ln w="11430"/>
                <a:solidFill>
                  <a:srgbClr val="610C0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обязательно приедем!</a:t>
            </a:r>
            <a:endParaRPr lang="ru-RU" b="1" cap="none" dirty="0">
              <a:ln w="11430"/>
              <a:solidFill>
                <a:srgbClr val="610C0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5429264"/>
            <a:ext cx="6643734" cy="92869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rgbClr val="610C0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Приезжайте в Ярославль!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5572140"/>
            <a:ext cx="7000924" cy="92871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dirty="0">
                <a:ln w="11430"/>
                <a:solidFill>
                  <a:srgbClr val="610C0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Хотите увидеть все эти чудеса?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29586" y="21429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ya195</a:t>
            </a:r>
            <a:endParaRPr lang="ru-RU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0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285750" y="-201613"/>
            <a:ext cx="100393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715404" cy="1147762"/>
          </a:xfrm>
          <a:solidFill>
            <a:schemeClr val="lt1">
              <a:alpha val="86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Ярославль – один из древнейших и красивейших российских  городов …</a:t>
            </a:r>
            <a:endParaRPr lang="ru-RU" sz="3600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00034" y="5214950"/>
            <a:ext cx="8358246" cy="1276336"/>
          </a:xfrm>
          <a:prstGeom prst="rect">
            <a:avLst/>
          </a:prstGeom>
          <a:solidFill>
            <a:schemeClr val="lt1">
              <a:alpha val="84000"/>
            </a:schemeClr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05A1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Ярославль – город исторического достояния России…</a:t>
            </a:r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285884"/>
          </a:xfrm>
          <a:solidFill>
            <a:schemeClr val="lt1">
              <a:alpha val="88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Ярославль включен в список культурных памятников Юнеско…</a:t>
            </a:r>
            <a:endParaRPr lang="ru-RU" sz="3600" b="1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3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24" y="285750"/>
            <a:ext cx="7858180" cy="1143000"/>
          </a:xfrm>
          <a:solidFill>
            <a:schemeClr val="lt1">
              <a:alpha val="80000"/>
            </a:schemeClr>
          </a:solidFill>
          <a:ln>
            <a:solidFill>
              <a:srgbClr val="488FB2"/>
            </a:solidFill>
          </a:ln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3E52B8"/>
                </a:solidFill>
                <a:latin typeface="+mn-lt"/>
              </a:rPr>
              <a:t>Ярославль – это город-чудо…</a:t>
            </a:r>
            <a:endParaRPr lang="ru-RU" sz="4000" b="1" dirty="0">
              <a:solidFill>
                <a:srgbClr val="3E52B8"/>
              </a:solidFill>
              <a:latin typeface="+mn-lt"/>
            </a:endParaRPr>
          </a:p>
        </p:txBody>
      </p:sp>
    </p:spTree>
  </p:cSld>
  <p:clrMapOvr>
    <a:masterClrMapping/>
  </p:clrMapOvr>
  <p:transition advTm="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5" y="0"/>
            <a:ext cx="1027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210320" cy="846158"/>
          </a:xfrm>
          <a:solidFill>
            <a:schemeClr val="lt1">
              <a:alpha val="47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Архитектурное чудо</a:t>
            </a:r>
            <a:endParaRPr lang="ru-RU" sz="4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2500313"/>
            <a:ext cx="7072313" cy="3929062"/>
          </a:xfrm>
          <a:solidFill>
            <a:schemeClr val="lt1">
              <a:alpha val="80000"/>
            </a:schemeClr>
          </a:solidFill>
          <a:ln>
            <a:solidFill>
              <a:srgbClr val="3E52B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Ярославль является своеобразным музеем архитектуры под открытым небом, а XVII столетие – «золотым веком» ярославского зодчества. Среди многочисленных памятников архитектуры этого времени особое  место занимает церковь Ильи Пророка. Она была построена на деньги  «ярославских Медичи», братьев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Скрипиных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торговцев жемчугом, драгоценностями и пушниной.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160B">
            <a:alpha val="8980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25" y="1857375"/>
            <a:ext cx="7467600" cy="3786188"/>
          </a:xfrm>
          <a:solidFill>
            <a:schemeClr val="lt1">
              <a:alpha val="83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Ярославль - город музеев, галерей и выставочных залов. Коллекция Ярославского музея-заповедника - одна из самых богатых в стране. В ходе конкурса «Лучший музей Европы» он вошел в число финалистов. В 2007 году была открыта уникальная экспозиция «Сокровища Ярославля» - «малая Оружейная палата». Здесь представлены изделия ярославских и московских мастеров XII-XIX веков из золота, серебра и драгоценных камней.</a:t>
            </a:r>
          </a:p>
          <a:p>
            <a:pPr eaLnBrk="1" hangingPunct="1"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210320" cy="631868"/>
          </a:xfrm>
          <a:solidFill>
            <a:schemeClr val="lt1">
              <a:alpha val="72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Музейное чудо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xit" presetSubtype="16" fill="hold" grpId="1" nodeType="after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-246063"/>
            <a:ext cx="10917238" cy="75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25" y="2786063"/>
            <a:ext cx="7396163" cy="3143250"/>
          </a:xfrm>
          <a:solidFill>
            <a:schemeClr val="lt1">
              <a:alpha val="85000"/>
            </a:schemeClr>
          </a:solidFill>
          <a:ln>
            <a:solidFill>
              <a:srgbClr val="610C0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Ярославль -  город с богатыми музыкальными традициями. Здесь провел свое детство и юность легендарный тенор Леонид Собинов. Стать гостем «музыкальной гостиной» вам предлагает дом-музей одного из величайших оперных артистов России. Ярославская филармония -главная сценическая площадка для исполнителей классической музыки. </a:t>
            </a:r>
          </a:p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210320" cy="846158"/>
          </a:xfrm>
          <a:solidFill>
            <a:schemeClr val="lt1">
              <a:alpha val="7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чудо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439276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071563" y="2286000"/>
            <a:ext cx="7286625" cy="37861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rgbClr val="244284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Ярославль - родина русского национального театра. Основателем его был Федор Волков - уникальный актер, режиссер и художник, по эскизам которого был выполнен удивительный по красоте иконостас церкви Николы Надеина. </a:t>
            </a:r>
            <a:endParaRPr lang="ru-RU" sz="2400" b="1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Театральные традиции прошлого продолжаются и сегодня. Каждый год в Ярославле проходит Международный Волковский фестиваль, в котором принимают участие труппы ведущих театров России, Европы, США и Японии.</a:t>
            </a:r>
            <a:endParaRPr lang="ru-RU" sz="24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500042"/>
            <a:ext cx="6210320" cy="846158"/>
          </a:xfrm>
          <a:prstGeom prst="rect">
            <a:avLst/>
          </a:prstGeom>
          <a:solidFill>
            <a:schemeClr val="lt1">
              <a:alpha val="72000"/>
            </a:schemeClr>
          </a:solidFill>
          <a:ln w="25400" cap="flat" cmpd="sng" algn="ctr">
            <a:solidFill>
              <a:srgbClr val="1D85B3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C1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Театральное чудо</a:t>
            </a:r>
            <a:endParaRPr lang="ru-RU" sz="4000" b="1" cap="small" dirty="0">
              <a:solidFill>
                <a:srgbClr val="0C1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5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297</TotalTime>
  <Words>380</Words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Бумажная</vt:lpstr>
      <vt:lpstr>Эркер</vt:lpstr>
      <vt:lpstr>«Приглашаем в Ярославль»</vt:lpstr>
      <vt:lpstr>Ярославль – один из древнейших и красивейших российских  городов …</vt:lpstr>
      <vt:lpstr>Слайд 3</vt:lpstr>
      <vt:lpstr>Ярославль включен в список культурных памятников Юнеско…</vt:lpstr>
      <vt:lpstr>Ярославль – это город-чудо…</vt:lpstr>
      <vt:lpstr>          Архитектурное чудо</vt:lpstr>
      <vt:lpstr> Музейное чудо</vt:lpstr>
      <vt:lpstr>Музыкальное чудо</vt:lpstr>
      <vt:lpstr>Слайд 9</vt:lpstr>
      <vt:lpstr>По преданию, Толгский монастырь был основан в 1314 г. на месте явления чудотворной иконы богоматери Толгской. Многочисленные чудеса сопровождали историю монастыря. Так, в 1553 г. здесь исцелился от болезни ног Иван Грозный и в знак благодарности сделал пожертвование. После революции 1917 г. монастырь был упразднен. Из-за недостаточного надсмотра храмы приходили в упадок и разрушались. В канун 1000-летия крещения Руси, монастырь был передан русской православной церкви, и то, что казалось безвозвратно ушедшим, ожило вновь. Это разве не чудо?</vt:lpstr>
      <vt:lpstr>Мы обязательно приедем!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в Ярославль</dc:title>
  <dc:subject>Интернет-проект к 1000-летию Ярославля</dc:subject>
  <dc:creator>Команда "Фурор" МОУ "Гимназия №1" г. Калачинска Омской области</dc:creator>
  <cp:lastModifiedBy>UserXP</cp:lastModifiedBy>
  <cp:revision>71</cp:revision>
  <dcterms:modified xsi:type="dcterms:W3CDTF">2010-09-14T15:39:54Z</dcterms:modified>
</cp:coreProperties>
</file>