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9" r:id="rId3"/>
    <p:sldId id="270" r:id="rId4"/>
    <p:sldId id="271" r:id="rId5"/>
    <p:sldId id="272" r:id="rId6"/>
    <p:sldId id="274" r:id="rId7"/>
    <p:sldId id="275" r:id="rId8"/>
    <p:sldId id="276" r:id="rId9"/>
    <p:sldId id="280" r:id="rId10"/>
    <p:sldId id="277" r:id="rId11"/>
    <p:sldId id="278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8" autoAdjust="0"/>
    <p:restoredTop sz="94660"/>
  </p:normalViewPr>
  <p:slideViewPr>
    <p:cSldViewPr>
      <p:cViewPr varScale="1">
        <p:scale>
          <a:sx n="60" d="100"/>
          <a:sy n="60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305800" cy="48006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Проект экскурсии</a:t>
            </a:r>
          </a:p>
          <a:p>
            <a:r>
              <a:rPr lang="ru-RU" dirty="0" smtClean="0"/>
              <a:t>«С любовью о родном городе…»</a:t>
            </a:r>
          </a:p>
          <a:p>
            <a:endParaRPr lang="ru-RU" dirty="0" smtClean="0"/>
          </a:p>
          <a:p>
            <a:r>
              <a:rPr lang="ru-RU" sz="1400" dirty="0" smtClean="0"/>
              <a:t>                                                                                                    Выполняли работу:</a:t>
            </a:r>
          </a:p>
          <a:p>
            <a:r>
              <a:rPr lang="ru-RU" sz="1400" dirty="0" smtClean="0"/>
              <a:t>                                                                                               Смирнова Ольга,</a:t>
            </a:r>
          </a:p>
          <a:p>
            <a:r>
              <a:rPr lang="ru-RU" sz="1400" dirty="0" smtClean="0"/>
              <a:t>                                                                                            Власова Настя</a:t>
            </a:r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r>
              <a:rPr lang="ru-RU" sz="1400" dirty="0" smtClean="0"/>
              <a:t>Ярославский район,</a:t>
            </a:r>
          </a:p>
          <a:p>
            <a:r>
              <a:rPr lang="ru-RU" sz="1400" dirty="0" smtClean="0"/>
              <a:t>П. Ивняки, 2010 год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838200"/>
          </a:xfrm>
        </p:spPr>
        <p:txBody>
          <a:bodyPr/>
          <a:lstStyle/>
          <a:p>
            <a:r>
              <a:rPr lang="ru-RU" sz="1800" smtClean="0"/>
              <a:t>м</a:t>
            </a:r>
            <a:r>
              <a:rPr lang="ru-RU" sz="1800" smtClean="0"/>
              <a:t>униципальное  </a:t>
            </a:r>
            <a:r>
              <a:rPr lang="ru-RU" sz="1800" dirty="0" smtClean="0"/>
              <a:t>образовательное учреждение</a:t>
            </a:r>
            <a:br>
              <a:rPr lang="ru-RU" sz="1800" dirty="0" smtClean="0"/>
            </a:br>
            <a:r>
              <a:rPr lang="ru-RU" sz="1800" dirty="0" err="1" smtClean="0"/>
              <a:t>Ивняковская</a:t>
            </a:r>
            <a:r>
              <a:rPr lang="ru-RU" sz="1800" dirty="0" smtClean="0"/>
              <a:t> средняя общеобразовательная школа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762000"/>
            <a:ext cx="4114800" cy="5257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Отдохнули, чудный храм мы посмотрели,</a:t>
            </a:r>
          </a:p>
          <a:p>
            <a:r>
              <a:rPr lang="ru-RU" dirty="0" smtClean="0"/>
              <a:t>Снова путь лежит за бурлаками.</a:t>
            </a:r>
          </a:p>
          <a:p>
            <a:r>
              <a:rPr lang="ru-RU" dirty="0" smtClean="0"/>
              <a:t>Остановка. Церковь Иоанна Предтечи.</a:t>
            </a:r>
          </a:p>
          <a:p>
            <a:r>
              <a:rPr lang="ru-RU" dirty="0" smtClean="0"/>
              <a:t>Этот храм уж очень необычен,</a:t>
            </a:r>
          </a:p>
          <a:p>
            <a:r>
              <a:rPr lang="ru-RU" dirty="0" smtClean="0"/>
              <a:t>Глав 15, где найдешь еще ты?</a:t>
            </a:r>
          </a:p>
          <a:p>
            <a:r>
              <a:rPr lang="ru-RU" dirty="0" smtClean="0"/>
              <a:t>Век </a:t>
            </a:r>
            <a:r>
              <a:rPr lang="en-US" dirty="0" smtClean="0"/>
              <a:t> XVII</a:t>
            </a:r>
            <a:r>
              <a:rPr lang="ru-RU" dirty="0" smtClean="0"/>
              <a:t> причудлив и узорчат.</a:t>
            </a:r>
          </a:p>
          <a:p>
            <a:r>
              <a:rPr lang="ru-RU" dirty="0" smtClean="0"/>
              <a:t>Раньше монастырь на этом месте женский</a:t>
            </a:r>
          </a:p>
          <a:p>
            <a:r>
              <a:rPr lang="ru-RU" dirty="0" err="1" smtClean="0"/>
              <a:t>Колокольцами</a:t>
            </a:r>
            <a:r>
              <a:rPr lang="ru-RU" dirty="0" smtClean="0"/>
              <a:t> звучал смиренно.</a:t>
            </a:r>
          </a:p>
          <a:p>
            <a:r>
              <a:rPr lang="ru-RU" dirty="0" smtClean="0"/>
              <a:t>Был сожжен и разорен поляками,</a:t>
            </a:r>
          </a:p>
          <a:p>
            <a:r>
              <a:rPr lang="ru-RU" dirty="0" smtClean="0"/>
              <a:t>Но возрождаться на Руси способно</a:t>
            </a:r>
          </a:p>
          <a:p>
            <a:r>
              <a:rPr lang="ru-RU" dirty="0" smtClean="0"/>
              <a:t>Всякое святое место.</a:t>
            </a:r>
            <a:endParaRPr lang="ru-RU" dirty="0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63" b="3452"/>
          <a:stretch>
            <a:fillRect/>
          </a:stretch>
        </p:blipFill>
        <p:spPr bwMode="auto">
          <a:xfrm>
            <a:off x="838200" y="1905000"/>
            <a:ext cx="3200400" cy="30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22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066800"/>
            <a:ext cx="3810000" cy="4953000"/>
          </a:xfrm>
        </p:spPr>
        <p:txBody>
          <a:bodyPr/>
          <a:lstStyle/>
          <a:p>
            <a:r>
              <a:rPr lang="ru-RU" dirty="0" smtClean="0"/>
              <a:t>Вот и Стрелка.</a:t>
            </a:r>
          </a:p>
          <a:p>
            <a:r>
              <a:rPr lang="ru-RU" dirty="0" smtClean="0"/>
              <a:t>Брег высокий.</a:t>
            </a:r>
          </a:p>
          <a:p>
            <a:r>
              <a:rPr lang="ru-RU" dirty="0" smtClean="0"/>
              <a:t>Широко раскинулась здесь </a:t>
            </a:r>
            <a:r>
              <a:rPr lang="ru-RU" dirty="0" err="1" smtClean="0"/>
              <a:t>Вогла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Дышится легко и беззаботно.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r="2168"/>
          <a:stretch>
            <a:fillRect/>
          </a:stretch>
        </p:blipFill>
        <p:spPr bwMode="auto">
          <a:xfrm>
            <a:off x="685800" y="685800"/>
            <a:ext cx="342031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114800"/>
            <a:ext cx="3048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762000"/>
            <a:ext cx="3810000" cy="52578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Новый храм.</a:t>
            </a:r>
          </a:p>
          <a:p>
            <a:r>
              <a:rPr lang="ru-RU" dirty="0" smtClean="0"/>
              <a:t>Он, что свеча в ладони,</a:t>
            </a:r>
          </a:p>
          <a:p>
            <a:r>
              <a:rPr lang="ru-RU" dirty="0" smtClean="0"/>
              <a:t>На яру играет куполами.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691" b="691"/>
          <a:stretch>
            <a:fillRect/>
          </a:stretch>
        </p:blipFill>
        <p:spPr bwMode="auto">
          <a:xfrm>
            <a:off x="1143000" y="1143000"/>
            <a:ext cx="2895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22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43400" y="1066800"/>
            <a:ext cx="4343400" cy="4953000"/>
          </a:xfrm>
        </p:spPr>
        <p:txBody>
          <a:bodyPr/>
          <a:lstStyle/>
          <a:p>
            <a:r>
              <a:rPr lang="ru-RU" dirty="0" smtClean="0"/>
              <a:t>Слева раньше был</a:t>
            </a:r>
          </a:p>
          <a:p>
            <a:r>
              <a:rPr lang="ru-RU" dirty="0" smtClean="0"/>
              <a:t>Овраг медвежий.</a:t>
            </a:r>
          </a:p>
          <a:p>
            <a:r>
              <a:rPr lang="ru-RU" dirty="0" smtClean="0"/>
              <a:t>По преданью,</a:t>
            </a:r>
          </a:p>
          <a:p>
            <a:r>
              <a:rPr lang="ru-RU" dirty="0" smtClean="0"/>
              <a:t>Здесь, на этом месте,</a:t>
            </a:r>
          </a:p>
          <a:p>
            <a:r>
              <a:rPr lang="ru-RU" dirty="0" smtClean="0"/>
              <a:t>Шло сраженье</a:t>
            </a:r>
          </a:p>
          <a:p>
            <a:r>
              <a:rPr lang="ru-RU" dirty="0" smtClean="0"/>
              <a:t>Князя Ярослава</a:t>
            </a:r>
          </a:p>
          <a:p>
            <a:r>
              <a:rPr lang="ru-RU" dirty="0" smtClean="0"/>
              <a:t>С молодой медведицей.</a:t>
            </a:r>
          </a:p>
        </p:txBody>
      </p:sp>
      <p:pic>
        <p:nvPicPr>
          <p:cNvPr id="2050" name="Picture 2" descr="C:\Users\Public\Pictures\Sample Pictures\Снимок17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556" r="9556"/>
          <a:stretch>
            <a:fillRect/>
          </a:stretch>
        </p:blipFill>
        <p:spPr bwMode="auto">
          <a:xfrm>
            <a:off x="762000" y="1905000"/>
            <a:ext cx="33528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990600"/>
            <a:ext cx="4114800" cy="50292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 с тех пор установлена крепость,</a:t>
            </a:r>
            <a:br>
              <a:rPr lang="ru-RU" dirty="0" smtClean="0"/>
            </a:br>
            <a:r>
              <a:rPr lang="ru-RU" dirty="0" smtClean="0"/>
              <a:t>Ярославлем назвали её,</a:t>
            </a:r>
            <a:br>
              <a:rPr lang="ru-RU" dirty="0" smtClean="0"/>
            </a:br>
            <a:r>
              <a:rPr lang="ru-RU" dirty="0" smtClean="0"/>
              <a:t>На гербе, очевидно, за верность,</a:t>
            </a:r>
            <a:br>
              <a:rPr lang="ru-RU" dirty="0" smtClean="0"/>
            </a:br>
            <a:r>
              <a:rPr lang="ru-RU" dirty="0" smtClean="0"/>
              <a:t>Там медведь и секира его.</a:t>
            </a:r>
          </a:p>
          <a:p>
            <a:endParaRPr lang="ru-RU" dirty="0"/>
          </a:p>
        </p:txBody>
      </p:sp>
      <p:pic>
        <p:nvPicPr>
          <p:cNvPr id="1026" name="Picture 2" descr="E:\Новая папка (6)\Снимокгерб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52" b="10188"/>
          <a:stretch>
            <a:fillRect/>
          </a:stretch>
        </p:blipFill>
        <p:spPr bwMode="auto">
          <a:xfrm>
            <a:off x="1447800" y="1219200"/>
            <a:ext cx="2286000" cy="4033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Ярославль\Снимок2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5484" r="15484"/>
          <a:stretch>
            <a:fillRect/>
          </a:stretch>
        </p:blipFill>
        <p:spPr bwMode="auto">
          <a:xfrm>
            <a:off x="2209800" y="1371600"/>
            <a:ext cx="4800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00" y="914400"/>
            <a:ext cx="3886200" cy="50292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Жила-была </a:t>
            </a:r>
            <a:r>
              <a:rPr lang="ru-RU" dirty="0" smtClean="0"/>
              <a:t>Ярославна.</a:t>
            </a:r>
          </a:p>
          <a:p>
            <a:r>
              <a:rPr lang="ru-RU" dirty="0" smtClean="0"/>
              <a:t>Была она мила и забавна.</a:t>
            </a:r>
          </a:p>
          <a:p>
            <a:r>
              <a:rPr lang="ru-RU" dirty="0" smtClean="0"/>
              <a:t>Любила свой город-диво.</a:t>
            </a:r>
          </a:p>
          <a:p>
            <a:r>
              <a:rPr lang="ru-RU" dirty="0" smtClean="0"/>
              <a:t>Его представляла учтиво.</a:t>
            </a:r>
            <a:endParaRPr lang="ru-RU" dirty="0"/>
          </a:p>
        </p:txBody>
      </p:sp>
      <p:pic>
        <p:nvPicPr>
          <p:cNvPr id="2050" name="Picture 2" descr="E:\Ярославль\Снимок15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6993" b="20652"/>
          <a:stretch>
            <a:fillRect/>
          </a:stretch>
        </p:blipFill>
        <p:spPr bwMode="auto">
          <a:xfrm>
            <a:off x="1219200" y="1143000"/>
            <a:ext cx="2743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762000"/>
            <a:ext cx="4114800" cy="5257800"/>
          </a:xfrm>
        </p:spPr>
        <p:txBody>
          <a:bodyPr/>
          <a:lstStyle/>
          <a:p>
            <a:r>
              <a:rPr lang="ru-RU" dirty="0" smtClean="0"/>
              <a:t>Здравствуй, мой любимый город!</a:t>
            </a:r>
          </a:p>
          <a:p>
            <a:r>
              <a:rPr lang="ru-RU" dirty="0" smtClean="0"/>
              <a:t>Привет, родной, тебе привет!</a:t>
            </a:r>
          </a:p>
          <a:p>
            <a:r>
              <a:rPr lang="ru-RU" dirty="0" smtClean="0"/>
              <a:t>И как-то мне не верится,</a:t>
            </a:r>
          </a:p>
          <a:p>
            <a:r>
              <a:rPr lang="ru-RU" dirty="0" smtClean="0"/>
              <a:t>Тебе уже 1000 лет!</a:t>
            </a:r>
          </a:p>
          <a:p>
            <a:r>
              <a:rPr lang="ru-RU" dirty="0" smtClean="0"/>
              <a:t>Люблю тебя в любое время года:</a:t>
            </a:r>
          </a:p>
          <a:p>
            <a:r>
              <a:rPr lang="ru-RU" dirty="0" smtClean="0"/>
              <a:t>И летом, и зимой.</a:t>
            </a:r>
          </a:p>
          <a:p>
            <a:r>
              <a:rPr lang="ru-RU" dirty="0" smtClean="0"/>
              <a:t>Наряд твой безыскусный,</a:t>
            </a:r>
          </a:p>
          <a:p>
            <a:r>
              <a:rPr lang="ru-RU" dirty="0" smtClean="0"/>
              <a:t>Хоть древний, но живой.</a:t>
            </a:r>
            <a:endParaRPr lang="ru-RU" dirty="0"/>
          </a:p>
        </p:txBody>
      </p:sp>
      <p:pic>
        <p:nvPicPr>
          <p:cNvPr id="3074" name="Picture 2" descr="C:\Users\Public\Pictures\Sample Pictures\Снимок20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927" r="13927"/>
          <a:stretch>
            <a:fillRect/>
          </a:stretch>
        </p:blipFill>
        <p:spPr bwMode="auto">
          <a:xfrm>
            <a:off x="685800" y="685800"/>
            <a:ext cx="2362200" cy="2057400"/>
          </a:xfrm>
          <a:prstGeom prst="rect">
            <a:avLst/>
          </a:prstGeom>
          <a:noFill/>
        </p:spPr>
      </p:pic>
      <p:pic>
        <p:nvPicPr>
          <p:cNvPr id="3075" name="Picture 3" descr="C:\Users\Public\Pictures\Sample Pictures\Снимок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276600"/>
            <a:ext cx="3443287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81600" y="1600200"/>
            <a:ext cx="3505200" cy="44196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Зовут </a:t>
            </a:r>
            <a:r>
              <a:rPr lang="ru-RU" dirty="0" smtClean="0"/>
              <a:t>меня Ярославна,</a:t>
            </a:r>
          </a:p>
          <a:p>
            <a:r>
              <a:rPr lang="ru-RU" dirty="0" smtClean="0"/>
              <a:t>Родилась я в небольшом поселке,</a:t>
            </a:r>
          </a:p>
          <a:p>
            <a:r>
              <a:rPr lang="ru-RU" dirty="0" smtClean="0"/>
              <a:t>Что называется Ивняками.</a:t>
            </a:r>
            <a:endParaRPr lang="ru-RU" dirty="0"/>
          </a:p>
        </p:txBody>
      </p:sp>
      <p:pic>
        <p:nvPicPr>
          <p:cNvPr id="1026" name="Picture 2" descr="C:\Users\Смирновы\Desktop\Новая папка (3)\Снимок14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80" b="6718"/>
          <a:stretch>
            <a:fillRect/>
          </a:stretch>
        </p:blipFill>
        <p:spPr bwMode="auto">
          <a:xfrm>
            <a:off x="1447800" y="1295400"/>
            <a:ext cx="2590800" cy="3582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600200"/>
            <a:ext cx="4114800" cy="4419600"/>
          </a:xfrm>
        </p:spPr>
        <p:txBody>
          <a:bodyPr/>
          <a:lstStyle/>
          <a:p>
            <a:r>
              <a:rPr lang="ru-RU" dirty="0" smtClean="0"/>
              <a:t>Много на моей земле церквей</a:t>
            </a:r>
          </a:p>
          <a:p>
            <a:r>
              <a:rPr lang="ru-RU" dirty="0" smtClean="0"/>
              <a:t>И соборов, много садов и парков,</a:t>
            </a:r>
          </a:p>
          <a:p>
            <a:r>
              <a:rPr lang="ru-RU" dirty="0" smtClean="0"/>
              <a:t>Много проспектов широких</a:t>
            </a:r>
          </a:p>
          <a:p>
            <a:r>
              <a:rPr lang="ru-RU" dirty="0" smtClean="0"/>
              <a:t>И улочек тихих.</a:t>
            </a:r>
          </a:p>
          <a:p>
            <a:r>
              <a:rPr lang="ru-RU" dirty="0" smtClean="0"/>
              <a:t>Но ничего нет милее тропинки,</a:t>
            </a:r>
          </a:p>
          <a:p>
            <a:r>
              <a:rPr lang="ru-RU" dirty="0" smtClean="0"/>
              <a:t>Что ведет от родного дома</a:t>
            </a:r>
          </a:p>
          <a:p>
            <a:r>
              <a:rPr lang="ru-RU" dirty="0" smtClean="0"/>
              <a:t>К высокому берегу Волги.</a:t>
            </a:r>
          </a:p>
        </p:txBody>
      </p:sp>
      <p:pic>
        <p:nvPicPr>
          <p:cNvPr id="4098" name="Picture 2" descr="C:\Users\Public\Pictures\Sample Pictures\Снимок4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775" r="9775"/>
          <a:stretch>
            <a:fillRect/>
          </a:stretch>
        </p:blipFill>
        <p:spPr bwMode="auto">
          <a:xfrm>
            <a:off x="381000" y="3962400"/>
            <a:ext cx="3276600" cy="2286000"/>
          </a:xfrm>
          <a:prstGeom prst="rect">
            <a:avLst/>
          </a:prstGeom>
          <a:noFill/>
        </p:spPr>
      </p:pic>
      <p:pic>
        <p:nvPicPr>
          <p:cNvPr id="4099" name="Picture 3" descr="C:\Users\Public\Pictures\Sample Pictures\Снимокпар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2667000" cy="1981200"/>
          </a:xfrm>
          <a:prstGeom prst="rect">
            <a:avLst/>
          </a:prstGeom>
          <a:noFill/>
        </p:spPr>
      </p:pic>
      <p:pic>
        <p:nvPicPr>
          <p:cNvPr id="4100" name="Picture 4" descr="C:\Users\Public\Pictures\Sample Pictures\Снимокулицы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362200"/>
            <a:ext cx="304800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29400" y="381000"/>
            <a:ext cx="205740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838200"/>
            <a:ext cx="4038600" cy="5181600"/>
          </a:xfrm>
        </p:spPr>
        <p:txBody>
          <a:bodyPr/>
          <a:lstStyle/>
          <a:p>
            <a:r>
              <a:rPr lang="ru-RU" dirty="0" smtClean="0"/>
              <a:t>Как пойдешь по берегу</a:t>
            </a:r>
          </a:p>
          <a:p>
            <a:r>
              <a:rPr lang="ru-RU" dirty="0" err="1" smtClean="0"/>
              <a:t>Которосли</a:t>
            </a:r>
            <a:r>
              <a:rPr lang="ru-RU" dirty="0" smtClean="0"/>
              <a:t>, где раньше</a:t>
            </a:r>
          </a:p>
          <a:p>
            <a:r>
              <a:rPr lang="ru-RU" dirty="0" smtClean="0"/>
              <a:t>Бурлаки тянули тяжелые</a:t>
            </a:r>
          </a:p>
          <a:p>
            <a:r>
              <a:rPr lang="ru-RU" dirty="0" smtClean="0"/>
              <a:t>Баржи, да пели свои тягучие песни:</a:t>
            </a:r>
          </a:p>
          <a:p>
            <a:r>
              <a:rPr lang="ru-RU" dirty="0" smtClean="0"/>
              <a:t>«Эх, дубинушка, ухнем!</a:t>
            </a:r>
          </a:p>
          <a:p>
            <a:r>
              <a:rPr lang="ru-RU" dirty="0" smtClean="0"/>
              <a:t>Эх, веселая, сама пойдет…»,</a:t>
            </a:r>
          </a:p>
          <a:p>
            <a:r>
              <a:rPr lang="ru-RU" dirty="0" smtClean="0"/>
              <a:t>Ты увидишь</a:t>
            </a:r>
          </a:p>
          <a:p>
            <a:r>
              <a:rPr lang="ru-RU" dirty="0" err="1" smtClean="0"/>
              <a:t>Затрапезнова</a:t>
            </a:r>
            <a:r>
              <a:rPr lang="ru-RU" dirty="0" smtClean="0"/>
              <a:t> постройки,</a:t>
            </a:r>
          </a:p>
          <a:p>
            <a:r>
              <a:rPr lang="ru-RU" dirty="0" smtClean="0"/>
              <a:t>Где рабочий люд трудился,</a:t>
            </a:r>
          </a:p>
          <a:p>
            <a:r>
              <a:rPr lang="ru-RU" dirty="0" smtClean="0"/>
              <a:t>На свое нелегкое счастье молился.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Public\Pictures\Sample Pictures\Снимокбурлаки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102" r="12102"/>
          <a:stretch>
            <a:fillRect/>
          </a:stretch>
        </p:blipFill>
        <p:spPr bwMode="auto">
          <a:xfrm>
            <a:off x="762000" y="1828800"/>
            <a:ext cx="3581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14800" y="990600"/>
            <a:ext cx="4572000" cy="5029200"/>
          </a:xfrm>
        </p:spPr>
        <p:txBody>
          <a:bodyPr/>
          <a:lstStyle/>
          <a:p>
            <a:r>
              <a:rPr lang="ru-RU" dirty="0" smtClean="0"/>
              <a:t>Вот и храм святых апостолов Петра и Павла.</a:t>
            </a:r>
          </a:p>
          <a:p>
            <a:r>
              <a:rPr lang="ru-RU" dirty="0" smtClean="0"/>
              <a:t>Шпиль его далеко смотрит в небо,</a:t>
            </a:r>
          </a:p>
          <a:p>
            <a:r>
              <a:rPr lang="ru-RU" dirty="0" smtClean="0"/>
              <a:t>Отражается в прудах, как лебедь,</a:t>
            </a:r>
          </a:p>
          <a:p>
            <a:r>
              <a:rPr lang="ru-RU" dirty="0" smtClean="0"/>
              <a:t>И купается в осенних листах.</a:t>
            </a:r>
          </a:p>
          <a:p>
            <a:r>
              <a:rPr lang="ru-RU" dirty="0" err="1" smtClean="0"/>
              <a:t>Затрапезнов-муж</a:t>
            </a:r>
            <a:r>
              <a:rPr lang="ru-RU" dirty="0" smtClean="0"/>
              <a:t> удалый,</a:t>
            </a:r>
          </a:p>
          <a:p>
            <a:r>
              <a:rPr lang="ru-RU" dirty="0" smtClean="0"/>
              <a:t>Он не мало потрудился,</a:t>
            </a:r>
          </a:p>
          <a:p>
            <a:r>
              <a:rPr lang="ru-RU" dirty="0" smtClean="0"/>
              <a:t>Был знаком с царем Петром он,</a:t>
            </a:r>
          </a:p>
          <a:p>
            <a:r>
              <a:rPr lang="ru-RU" dirty="0" smtClean="0"/>
              <a:t>Тот привез из Голландии для храма плитку.</a:t>
            </a:r>
          </a:p>
        </p:txBody>
      </p:sp>
      <p:pic>
        <p:nvPicPr>
          <p:cNvPr id="2050" name="Picture 2" descr="C:\Users\Public\Pictures\Sample Pictures\Снимок11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2237" r="22237"/>
          <a:stretch>
            <a:fillRect/>
          </a:stretch>
        </p:blipFill>
        <p:spPr bwMode="auto">
          <a:xfrm>
            <a:off x="381000" y="762000"/>
            <a:ext cx="3657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мирновы\Desktop\Новая папка (3)\Снимок8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214" b="3214"/>
          <a:stretch>
            <a:fillRect/>
          </a:stretch>
        </p:blipFill>
        <p:spPr bwMode="auto">
          <a:xfrm>
            <a:off x="2057400" y="1676400"/>
            <a:ext cx="4800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192</TotalTime>
  <Words>374</Words>
  <PresentationFormat>Экран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муниципальное  образовательное учреждение Ивняковская средняя общеобразовательная школа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Смирновы</dc:creator>
  <cp:lastModifiedBy>Смирновы</cp:lastModifiedBy>
  <cp:revision>29</cp:revision>
  <dcterms:created xsi:type="dcterms:W3CDTF">2006-01-01T10:11:17Z</dcterms:created>
  <dcterms:modified xsi:type="dcterms:W3CDTF">2006-01-01T13:08:49Z</dcterms:modified>
</cp:coreProperties>
</file>