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309" r:id="rId3"/>
    <p:sldId id="257" r:id="rId4"/>
    <p:sldId id="258" r:id="rId5"/>
    <p:sldId id="259" r:id="rId6"/>
    <p:sldId id="261" r:id="rId7"/>
    <p:sldId id="260" r:id="rId8"/>
    <p:sldId id="262" r:id="rId9"/>
    <p:sldId id="267" r:id="rId10"/>
    <p:sldId id="302" r:id="rId11"/>
    <p:sldId id="268" r:id="rId12"/>
    <p:sldId id="269" r:id="rId13"/>
    <p:sldId id="270" r:id="rId14"/>
    <p:sldId id="271" r:id="rId15"/>
    <p:sldId id="303" r:id="rId16"/>
    <p:sldId id="276" r:id="rId17"/>
    <p:sldId id="277" r:id="rId18"/>
    <p:sldId id="281" r:id="rId19"/>
    <p:sldId id="284" r:id="rId20"/>
    <p:sldId id="304" r:id="rId21"/>
    <p:sldId id="305" r:id="rId22"/>
    <p:sldId id="285" r:id="rId23"/>
    <p:sldId id="301" r:id="rId24"/>
    <p:sldId id="293" r:id="rId25"/>
    <p:sldId id="291" r:id="rId26"/>
    <p:sldId id="306" r:id="rId27"/>
    <p:sldId id="307" r:id="rId28"/>
    <p:sldId id="298" r:id="rId29"/>
    <p:sldId id="308" r:id="rId30"/>
    <p:sldId id="29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8" end="2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3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29752F-BAF4-440A-8BD3-CCC49977EDB6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BDC925-4E35-4949-8E82-57473BECE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9FBC5-1FF5-4C8C-A7E9-FD48D61F4B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66D0-3A8A-4590-9D74-0AAA7A890366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53FC-764F-48A0-8AC2-5A5860759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D4D7-F79D-4134-A0E4-6316BAA38F55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5185-1B2B-4113-8018-5E06AAC77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A3D4-5E61-412E-AC69-F6BD74031501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5F57-7F10-4F1C-BEB3-51FAA7950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758D-80E4-488D-A20B-69F846FD47A9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23FA-CB34-4CB2-87D4-70F4B8AB1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D7C8-C893-47A8-B392-2566D676649F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FD73-DBB4-43B2-BB85-1CF242F2D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E949-994F-4DD5-9C6E-33B64BC8D0CF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004B-A055-493D-A106-B4D76145C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CBA5-DD08-4760-AAFA-C2716DB49CEB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D1D3-0EDB-46D1-A9E8-1F235785C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F032-2D14-4C77-8A1C-F7EB4AADD5C9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6ADA-2EDD-4D7C-BEB9-D671A70CE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A0B3-19E6-4401-9947-2746391F7670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83AC-6FC7-446A-920F-1EB8E8749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1ED0-63EC-414D-AA3B-08D949D1824E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382E-F727-4318-B23E-B6010BF59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A99D-83B8-47EF-8E0B-2AF673F70D78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C9D2E-FAEA-4B66-822A-CAC8FEACA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A4CDD4-551E-4B09-A8B4-89B0961B6614}" type="datetimeFigureOut">
              <a:rPr lang="ru-RU"/>
              <a:pPr>
                <a:defRPr/>
              </a:pPr>
              <a:t>13.09.2010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F57DF-C19B-4D7F-98FE-F95F83C4B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1" r:id="rId2"/>
    <p:sldLayoutId id="2147483860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61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643998" cy="277179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Ярославль – город контрастов или</a:t>
            </a:r>
            <a:br>
              <a:rPr lang="ru-RU" dirty="0" smtClean="0"/>
            </a:br>
            <a:r>
              <a:rPr lang="ru-RU" dirty="0" smtClean="0"/>
              <a:t> «небольшая» экскурсия по древнему городу</a:t>
            </a:r>
            <a:endParaRPr lang="ru-RU" dirty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987675" y="4437063"/>
            <a:ext cx="6156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Проект команды Красноткацкой  школы «Наследники Ярослава»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\P102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48974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Макдоналдс</a:t>
            </a:r>
            <a:endParaRPr lang="ru-RU"/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5219700" y="1989138"/>
            <a:ext cx="33845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Ресторан "Макдональдс" в Ярославле специализируется на оказании услуг в сфере питания и предлагает продажу сандвичей, картофеля, напитков, салатов и десерта.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772400" cy="13624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Московский вокзал</a:t>
            </a:r>
            <a:endParaRPr lang="ru-RU"/>
          </a:p>
        </p:txBody>
      </p:sp>
      <p:pic>
        <p:nvPicPr>
          <p:cNvPr id="12290" name="Picture 2" descr="C:\Users\user\Desktop\Новая папка\P1020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484313"/>
            <a:ext cx="516255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23850" y="1484313"/>
            <a:ext cx="30591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Ярославль-Московский - первый железнодорожный вокзал в Ярославле и самый старый на Северной железной дороге. Вокзал был построен в 1870 году и реконструирован в 2003 году. Официально называется Ярославль-Пассажирский, но почти все в Ярославле называют его «Московский вокзал»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\P1020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25538"/>
            <a:ext cx="62642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53144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4</a:t>
            </a:r>
            <a:endParaRPr lang="ru-RU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187450" y="6308725"/>
            <a:ext cx="6408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Две гостиницы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Новая папка\P1020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58261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Текст 3"/>
          <p:cNvSpPr>
            <a:spLocks noGrp="1"/>
          </p:cNvSpPr>
          <p:nvPr>
            <p:ph type="body" idx="1"/>
          </p:nvPr>
        </p:nvSpPr>
        <p:spPr>
          <a:xfrm>
            <a:off x="468313" y="4797425"/>
            <a:ext cx="7772400" cy="1509713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Строительство гостиницы на Московском проспекте, которое курирует правительство Москвы, уже закончено. Первых постояльцев гостиница примет уже в начале сентября. 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Гостиницу назвали «Святой Георгий» в честь покровителя Москвы. Это название предложил Юрий Лужков.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\P102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9004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user\Desktop\Новая папка\P1020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765175"/>
            <a:ext cx="44878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827088" y="4292600"/>
            <a:ext cx="77057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 месте здания гостиницы «Чайка», недостроенного в Ярославле из-за ошибок, допущенных на начальном этапе проектирования и строительства, возведут общественный центр.</a:t>
            </a:r>
            <a:br>
              <a:rPr lang="ru-RU"/>
            </a:br>
            <a:r>
              <a:rPr lang="ru-RU"/>
              <a:t>Поскольку построенная часть здания пришла в негодность, ее решено снести. На этом месте силами инвестора будет сооружен многофункциональный центр, где разместятся офисы, торговые и развлекательные учреждения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5</a:t>
            </a:r>
            <a:endParaRPr lang="ru-RU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3779838" y="2708275"/>
            <a:ext cx="1655762" cy="1873250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Здание главпочтамта и  церкви Богоявления </a:t>
            </a:r>
          </a:p>
        </p:txBody>
      </p:sp>
      <p:pic>
        <p:nvPicPr>
          <p:cNvPr id="4" name="Picture 2" descr="C:\Users\user\Desktop\Новая папка\P103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327818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Новая папка\P103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349500"/>
            <a:ext cx="32226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620688"/>
            <a:ext cx="4286248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Церковь Богоявления</a:t>
            </a:r>
            <a:endParaRPr lang="ru-RU"/>
          </a:p>
        </p:txBody>
      </p:sp>
      <p:pic>
        <p:nvPicPr>
          <p:cNvPr id="19458" name="Picture 2" descr="C:\Users\user\Desktop\Новая папка\P103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85725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219700" y="2133600"/>
            <a:ext cx="291623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 Центр города украшает церковь Богоявление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православный храм в Ярославле. Построен в 1684-1693 году на средства купца гостиной сотни Алексея Зубчанинова. Известна фресковой росписью и изразцовым убранством фасадов. Церковь была расписана в 1693 году артелью Дмитрия Григорьева и Фёдора Игнатьева.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Новая папка\P103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47688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772400" cy="1362456"/>
          </a:xfrm>
        </p:spPr>
        <p:txBody>
          <a:bodyPr/>
          <a:lstStyle/>
          <a:p>
            <a:pPr algn="ctr">
              <a:lnSpc>
                <a:spcPts val="3500"/>
              </a:lnSpc>
              <a:defRPr/>
            </a:pPr>
            <a:r>
              <a:rPr lang="ru-RU" smtClean="0"/>
              <a:t>Главпочтамт и памятник Ярославу Мудрому</a:t>
            </a:r>
            <a:endParaRPr lang="ru-RU"/>
          </a:p>
        </p:txBody>
      </p:sp>
      <p:sp>
        <p:nvSpPr>
          <p:cNvPr id="21508" name="Текст 5"/>
          <p:cNvSpPr>
            <a:spLocks noGrp="1"/>
          </p:cNvSpPr>
          <p:nvPr>
            <p:ph type="body" idx="1"/>
          </p:nvPr>
        </p:nvSpPr>
        <p:spPr>
          <a:xfrm>
            <a:off x="4932363" y="1125538"/>
            <a:ext cx="4211637" cy="5588000"/>
          </a:xfrm>
        </p:spPr>
        <p:txBody>
          <a:bodyPr/>
          <a:lstStyle/>
          <a:p>
            <a:r>
              <a:rPr lang="ru-RU" sz="1600" smtClean="0">
                <a:latin typeface="Arial" charset="0"/>
                <a:cs typeface="Arial" charset="0"/>
              </a:rPr>
              <a:t>Кроме церкви в центре расположен памятник основателю г. Ярославля Ярославу Мудрому</a:t>
            </a:r>
          </a:p>
          <a:p>
            <a:r>
              <a:rPr lang="ru-RU" sz="1600" smtClean="0">
                <a:latin typeface="Arial" charset="0"/>
                <a:cs typeface="Arial" charset="0"/>
              </a:rPr>
              <a:t>Ярослав Мудрый словно встречает путников, прибывающих в наш город со стороны столицы, и символизирует тесные связи с ней. Создателями стали скульптор Олег Комов и архитекторы Н. И. Комова и А. Р. Бобович. Памятник был открыт 23 октября 1993 года с участием первого президента России Бориса Ельцина</a:t>
            </a:r>
          </a:p>
          <a:p>
            <a:r>
              <a:rPr lang="ru-RU" sz="1600" smtClean="0">
                <a:latin typeface="Arial" charset="0"/>
                <a:cs typeface="Arial" charset="0"/>
              </a:rPr>
              <a:t>Очень большую известность имела гостиница в доходном доме Пастухова (здание Главпочтамта на Богоявленской площади). Случилось это с лёгкой руки самого А. Дюма. В своих воспоминаниях он пишет:</a:t>
            </a:r>
            <a:br>
              <a:rPr lang="ru-RU" sz="1600" smtClean="0">
                <a:latin typeface="Arial" charset="0"/>
                <a:cs typeface="Arial" charset="0"/>
              </a:rPr>
            </a:br>
            <a:r>
              <a:rPr lang="ru-RU" sz="1600" smtClean="0">
                <a:latin typeface="Arial" charset="0"/>
                <a:cs typeface="Arial" charset="0"/>
              </a:rPr>
              <a:t>«… в Ярославле находится одна из лучших гостиниц в России, может быть, единственная, за исключением двух столиц, где имеются настоящие кровати…».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Новая папка\P103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844675"/>
            <a:ext cx="559117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-459432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6</a:t>
            </a:r>
            <a:endParaRPr lang="ru-RU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68313" y="1916113"/>
            <a:ext cx="23749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Улица Первомайская  полна контрастов: на зданиях </a:t>
            </a:r>
            <a:r>
              <a:rPr lang="en-US"/>
              <a:t>XVIII </a:t>
            </a:r>
            <a:r>
              <a:rPr lang="ru-RU"/>
              <a:t>века современные вывески и растяжки.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Новая папка\P103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65175"/>
            <a:ext cx="43402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user\Desktop\Новая папка\P103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96975"/>
            <a:ext cx="69548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53144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>
            <a:spLocks noGrp="1"/>
          </p:cNvSpPr>
          <p:nvPr>
            <p:ph type="body" idx="1"/>
          </p:nvPr>
        </p:nvSpPr>
        <p:spPr>
          <a:xfrm>
            <a:off x="2411413" y="188913"/>
            <a:ext cx="7772400" cy="1509712"/>
          </a:xfrm>
        </p:spPr>
        <p:txBody>
          <a:bodyPr/>
          <a:lstStyle/>
          <a:p>
            <a:r>
              <a:rPr lang="ru-RU" sz="2400" b="1" smtClean="0"/>
              <a:t>Ярославль у набережной</a:t>
            </a:r>
            <a:endParaRPr lang="ru-RU" sz="2400" smtClean="0"/>
          </a:p>
          <a:p>
            <a:endParaRPr lang="ru-RU" sz="1800" smtClean="0"/>
          </a:p>
          <a:p>
            <a:r>
              <a:rPr lang="ru-RU" sz="1800" smtClean="0"/>
              <a:t>Здесь он смотрит глазами влюбленных,</a:t>
            </a:r>
          </a:p>
          <a:p>
            <a:r>
              <a:rPr lang="ru-RU" sz="1800" smtClean="0"/>
              <a:t>И его не затмить красоты.</a:t>
            </a:r>
          </a:p>
          <a:p>
            <a:r>
              <a:rPr lang="ru-RU" sz="1800" smtClean="0"/>
              <a:t>Но видна за листвою зеленой </a:t>
            </a:r>
          </a:p>
          <a:p>
            <a:r>
              <a:rPr lang="ru-RU" sz="1800" smtClean="0"/>
              <a:t>Седина его стен крепостных.</a:t>
            </a:r>
          </a:p>
          <a:p>
            <a:r>
              <a:rPr lang="ru-RU" sz="1800" smtClean="0"/>
              <a:t> Здесь и древние тучные липы</a:t>
            </a:r>
          </a:p>
          <a:p>
            <a:r>
              <a:rPr lang="ru-RU" sz="1800" smtClean="0"/>
              <a:t>Не бросают прибрежных постов – </a:t>
            </a:r>
          </a:p>
          <a:p>
            <a:r>
              <a:rPr lang="ru-RU" sz="1800" smtClean="0"/>
              <a:t>Сторожат православные лики</a:t>
            </a:r>
          </a:p>
          <a:p>
            <a:r>
              <a:rPr lang="ru-RU" sz="1800" smtClean="0"/>
              <a:t>И святыни церковных крестов.</a:t>
            </a:r>
          </a:p>
          <a:p>
            <a:r>
              <a:rPr lang="ru-RU" sz="1800" smtClean="0"/>
              <a:t> Здесь нетленная летопись предков</a:t>
            </a:r>
          </a:p>
          <a:p>
            <a:r>
              <a:rPr lang="ru-RU" sz="1800" smtClean="0"/>
              <a:t>Вдохновение в камне хранит.</a:t>
            </a:r>
          </a:p>
          <a:p>
            <a:r>
              <a:rPr lang="ru-RU" sz="1800" smtClean="0"/>
              <a:t>Божий храм, как музейная редкость,</a:t>
            </a:r>
          </a:p>
          <a:p>
            <a:r>
              <a:rPr lang="ru-RU" sz="1800" smtClean="0"/>
              <a:t>В стороне от событий стоит.</a:t>
            </a:r>
          </a:p>
          <a:p>
            <a:r>
              <a:rPr lang="ru-RU" sz="1800" smtClean="0"/>
              <a:t> Влитый былью в «Кольцо Золотое»,</a:t>
            </a:r>
          </a:p>
          <a:p>
            <a:r>
              <a:rPr lang="ru-RU" sz="1800" smtClean="0"/>
              <a:t>Город мой не сломали века.</a:t>
            </a:r>
          </a:p>
          <a:p>
            <a:r>
              <a:rPr lang="ru-RU" sz="1800" smtClean="0"/>
              <a:t>И всегда, поднимаясь волною, </a:t>
            </a:r>
          </a:p>
          <a:p>
            <a:r>
              <a:rPr lang="ru-RU" sz="1800" smtClean="0"/>
              <a:t>Им любуется Волга-река!</a:t>
            </a:r>
          </a:p>
          <a:p>
            <a:r>
              <a:rPr lang="ru-RU" sz="1800" smtClean="0"/>
              <a:t> </a:t>
            </a:r>
          </a:p>
          <a:p>
            <a:endParaRPr lang="ru-RU" smtClean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6372225" y="6308725"/>
            <a:ext cx="417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i="1">
                <a:latin typeface="Times New Roman" pitchFamily="18" charset="0"/>
                <a:cs typeface="Times New Roman" pitchFamily="18" charset="0"/>
              </a:rPr>
              <a:t>Н. Киселев. 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Часовня Александра Невского</a:t>
            </a:r>
            <a:endParaRPr lang="ru-RU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3465512" cy="4154487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Часовня А.Невского построена на территории Мытного рынка в 1892 году по чертежам архитектора Поздеева Н.И. и напоминает невысокую шатровую колокольню с примыкающим к западному фасаду крыльцом.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На часовне мы обнаружили – такое явление как антенна</a:t>
            </a:r>
          </a:p>
          <a:p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4" name="Picture 3" descr="C:\Users\user\Desktop\Новая папка\P103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916113"/>
            <a:ext cx="34575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8</a:t>
            </a:r>
            <a:endParaRPr lang="ru-RU"/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>
          <a:xfrm>
            <a:off x="3779838" y="1700213"/>
            <a:ext cx="5364162" cy="2160587"/>
          </a:xfrm>
        </p:spPr>
        <p:txBody>
          <a:bodyPr/>
          <a:lstStyle/>
          <a:p>
            <a:r>
              <a:rPr lang="ru-RU" sz="1800" smtClean="0"/>
              <a:t>На Советской площади находится здание  Думы Ярославской области, ранее  здание губернских присутственных мест.  А напротив  расположена  церковь Ильи-Пророка.</a:t>
            </a:r>
          </a:p>
          <a:p>
            <a:endParaRPr lang="ru-RU" smtClean="0"/>
          </a:p>
        </p:txBody>
      </p:sp>
      <p:pic>
        <p:nvPicPr>
          <p:cNvPr id="4" name="Picture 3" descr="C:\Users\user\Desktop\Новая папка\P103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31311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Ярославль\P103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500438"/>
            <a:ext cx="3397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Новая папка\P103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5281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58775" y="3429000"/>
            <a:ext cx="8785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Спокойные протяженные фасады присутственных мест, верно найденное пространственное соотношение их с площадью и ее доминантой - церковью Ильи Пророка - заложили основы архитектурного ансамбля центральной площади города. Архитектура зданий решена в характерном для того времени стиле раннего классицизма. Фасады обработаны рустом по первому этажу, пилястрами и лопатками в простенках, прямоугольными нишами и выступами над окнами, завершаются сложным карнизом с сухариками и модульонами. Окна обработаны типичными для раннего классицизма грубоватыми прямоугольными рамками. Центральная часть корпуса N2 выделена арочными окнами и четырехколонным портиком, поставленным на аркаду первого этажа. Аналогичный портик имел и корпус N1.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Ярославль\P103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196975"/>
            <a:ext cx="53276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84213" y="7651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836613" y="9175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89013" y="1069975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323850" y="549275"/>
            <a:ext cx="32750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Главную площадь Ярославля украшает церковь Ильи-Пророка, основанная 1647-1650 годах, одна из самых древних в городе. Это уникальный памятник средневекового зодчества, украшенный замечательными фресками, сохранившимися до наших дней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Новая папка\P103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484313"/>
            <a:ext cx="3649662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1030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412875"/>
            <a:ext cx="57848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user\Desktop\Новая папка\P1030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60350"/>
            <a:ext cx="478631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9</a:t>
            </a:r>
            <a:endParaRPr lang="ru-RU"/>
          </a:p>
        </p:txBody>
      </p:sp>
      <p:sp>
        <p:nvSpPr>
          <p:cNvPr id="28678" name="Текст 5"/>
          <p:cNvSpPr>
            <a:spLocks noGrp="1"/>
          </p:cNvSpPr>
          <p:nvPr>
            <p:ph type="body" idx="1"/>
          </p:nvPr>
        </p:nvSpPr>
        <p:spPr>
          <a:xfrm>
            <a:off x="179388" y="1557338"/>
            <a:ext cx="2663825" cy="3671887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У вас есть возможность прикоснуться ладонью к камню, который стоит на том месте, где в 1010 г Ярослав Мудрый основал Ярославль, и загадать желание, оно обязательно сбудется.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Одной из особенностей Ярославля является пальма, которая растет среди цветов на набережной.</a:t>
            </a:r>
          </a:p>
          <a:p>
            <a:endParaRPr lang="ru-RU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Новая папка\P103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54292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Ярославль\P1030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0" y="2309813"/>
            <a:ext cx="6064250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-459432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«Контраст № 10»</a:t>
            </a:r>
            <a:endParaRPr lang="ru-RU"/>
          </a:p>
        </p:txBody>
      </p:sp>
      <p:sp>
        <p:nvSpPr>
          <p:cNvPr id="28677" name="Текст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Найдите 10 отличий!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772400" cy="1362456"/>
          </a:xfrm>
        </p:spPr>
        <p:txBody>
          <a:bodyPr/>
          <a:lstStyle/>
          <a:p>
            <a:pPr>
              <a:defRPr/>
            </a:pPr>
            <a:r>
              <a:rPr lang="ru-RU" smtClean="0"/>
              <a:t>Церковь Спаса на Городу</a:t>
            </a:r>
            <a:endParaRPr lang="ru-RU"/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>
          <a:xfrm>
            <a:off x="5651500" y="1700213"/>
            <a:ext cx="2952750" cy="4465637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Церковь Спаса на Городу построена в 1673 году. Известно, что до этого времени на ее месте стояла деревянная церковь, сгоревшая во время большого городского пожара. Спасская церковь является одной из древнейших в городе. Ныне существующий каменный храм выполнен в духе ярославского зодчества XVII в.</a:t>
            </a:r>
          </a:p>
          <a:p>
            <a:endParaRPr lang="ru-RU" sz="1800" smtClean="0"/>
          </a:p>
        </p:txBody>
      </p:sp>
      <p:pic>
        <p:nvPicPr>
          <p:cNvPr id="4" name="Picture 2" descr="C:\Users\user\Desktop\Новая папка\P103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53768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1362456"/>
          </a:xfrm>
        </p:spPr>
        <p:txBody>
          <a:bodyPr/>
          <a:lstStyle/>
          <a:p>
            <a:pPr algn="ctr">
              <a:defRPr/>
            </a:pPr>
            <a:r>
              <a:rPr lang="ru-RU" sz="5400" smtClean="0"/>
              <a:t>Церковь Николая Чудотворца</a:t>
            </a:r>
            <a:endParaRPr lang="ru-RU" sz="5400"/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2528887" cy="3892550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Церковь Николая Чудотворца в Рубленом Городе (или Николы Рубленый Город, или Николы Рубленого была построена в 1695 году на средства посадских людей, </a:t>
            </a:r>
          </a:p>
          <a:p>
            <a:r>
              <a:rPr lang="ru-RU" sz="1800" smtClean="0">
                <a:latin typeface="Arial" charset="0"/>
                <a:cs typeface="Arial" charset="0"/>
              </a:rPr>
              <a:t>Это единственный храм на территории бывшего ярославского кремля, сохранившийся с XVII века.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Picture 2" descr="C:\Users\user\Desktop\Ярославль\P103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916113"/>
            <a:ext cx="5364163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Новая папка\P101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243763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2" name="Текст 1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7" name="Picture 3" descr="C:\Users\user\Desktop\Новая папка\P103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3375"/>
            <a:ext cx="72104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user\Desktop\Новая папка\P1030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4813"/>
            <a:ext cx="7777162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user\Desktop\Новая папка\P101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47700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C:\Users\user\Desktop\Новая папка\P10208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33375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611560" y="332656"/>
            <a:ext cx="7772400" cy="136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56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Контраст № 11</a:t>
            </a:r>
          </a:p>
          <a:p>
            <a:pPr algn="ctr" eaLnBrk="0" hangingPunct="0">
              <a:defRPr/>
            </a:pPr>
            <a:r>
              <a:rPr lang="ru-RU" sz="56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(последний)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Послесловие </a:t>
            </a:r>
            <a:endParaRPr lang="ru-RU"/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>
          <a:xfrm>
            <a:off x="684213" y="1916113"/>
            <a:ext cx="7772400" cy="1509712"/>
          </a:xfrm>
        </p:spPr>
        <p:txBody>
          <a:bodyPr/>
          <a:lstStyle/>
          <a:p>
            <a:r>
              <a:rPr lang="ru-RU" sz="3200" smtClean="0">
                <a:latin typeface="Arial" charset="0"/>
                <a:cs typeface="Arial" charset="0"/>
              </a:rPr>
              <a:t>При подготовки экскурсии мы наблюдали как город  готовится к 1000-летию. Сотни рабочих, строителей, дорожников  делали наш город чище и краше. Как  послесловие нашего проекта  мы предлагаем вам посмотреть то, чего больше  никто не увидит.</a:t>
            </a:r>
          </a:p>
        </p:txBody>
      </p:sp>
    </p:spTree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ая папка\P1010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435600" y="2205038"/>
            <a:ext cx="3240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Церковь Воздвижение Креста, контрастом к ней является жилой комплекс «Голубой топаз»</a:t>
            </a:r>
          </a:p>
        </p:txBody>
      </p:sp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683568" y="-459432"/>
            <a:ext cx="7772400" cy="136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56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Контраст №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Новая папка\P102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2009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user\Desktop\Новая папка\P1020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85750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user\Desktop\Новая папка\P102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0"/>
            <a:ext cx="492918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:\Users\user\Desktop\Новая папка\P1020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620713"/>
            <a:ext cx="7034212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C:\Users\user\Desktop\Новая папка\P10301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836613"/>
            <a:ext cx="71516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E:\фотографии ярославля\P1030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908050"/>
            <a:ext cx="7202488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P101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60513"/>
            <a:ext cx="3960813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2400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27 октября исполнилось 350 лет святыни Животворящего Креста Господня, в честь которого, в 1665 году был воздвигнут Крестовский храм. Впечатляют размеры распятия, в котором находятся частички мощей многих святых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Церковь Воздвижение Креста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459432"/>
            <a:ext cx="7772400" cy="13624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«Голубой топаз»</a:t>
            </a:r>
            <a:endParaRPr lang="ru-RU"/>
          </a:p>
        </p:txBody>
      </p:sp>
      <p:pic>
        <p:nvPicPr>
          <p:cNvPr id="3074" name="Picture 2" descr="C:\Users\user\Desktop\Новая папка\P1010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53657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724525" y="1412875"/>
            <a:ext cx="3203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Жилой комплекс представлен двумя эффектными 16-этажными монолитно-кирпичными зданиями башенного типа. Благодаря высокой этажности домов и особенностям архитектуры «Голубой топаз» становится доминантным центром и украшением всего района. Неоспоримым достоинством комплекса «Голубой топаз» является его близость к центру города и удобное транспортное сообщение.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P102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38036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859338" y="1135063"/>
            <a:ext cx="33845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Второй объект нашей экскурсии – парк «Нефтяник», а недалеко, примерно  в100м, находится Технический  университет</a:t>
            </a:r>
            <a:endParaRPr lang="ru-RU"/>
          </a:p>
        </p:txBody>
      </p:sp>
      <p:pic>
        <p:nvPicPr>
          <p:cNvPr id="5" name="Picture 2" descr="C:\Users\user\Desktop\Новая папка\P1020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997200"/>
            <a:ext cx="45132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-459432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531440"/>
            <a:ext cx="7772400" cy="13624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Парк «Нефтяник»</a:t>
            </a:r>
            <a:endParaRPr lang="ru-RU"/>
          </a:p>
        </p:txBody>
      </p:sp>
      <p:pic>
        <p:nvPicPr>
          <p:cNvPr id="4099" name="Picture 3" descr="C:\Users\user\Desktop\Новая папка\P102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8893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Новая папка\P101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789363"/>
            <a:ext cx="38877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5219700" y="908050"/>
            <a:ext cx="3636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самый большой парк в областном центре, его площадь превышает 15 гектаров. И именно для этого парка в нынешнем году были приобретены новые аттракционы итальянского производства. Как утверждают люди знающие, последний раз аттракционы в «Нефтянике» обновлялись лет 15, а то и 20 назад. Кроме катания на аттракционах,</a:t>
            </a:r>
          </a:p>
          <a:p>
            <a:r>
              <a:rPr lang="ru-RU"/>
              <a:t>вы можете прогуляться по парку, покормить уток и подышать свежим воздухом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459432"/>
            <a:ext cx="8143932" cy="13624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Технический университет</a:t>
            </a:r>
            <a:endParaRPr lang="ru-RU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651500" y="1484313"/>
            <a:ext cx="3205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cs typeface="Times New Roman" pitchFamily="18" charset="0"/>
              </a:rPr>
              <a:t>Технический Университет 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— один из крупнейших технических вузов Верхневолжского региона России. Вуз активно налаживает международные связи. Ведется подготовка иностранных студентов, развиваются партнерские отношения с зарубежными вузами. </a:t>
            </a:r>
            <a:endParaRPr lang="ru-RU"/>
          </a:p>
        </p:txBody>
      </p:sp>
      <p:pic>
        <p:nvPicPr>
          <p:cNvPr id="5" name="Picture 3" descr="C:\Users\user\Desktop\Новая папка\P102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\P102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40973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-459432"/>
            <a:ext cx="7772400" cy="1362456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Контраст № 3</a:t>
            </a:r>
            <a:endParaRPr lang="ru-RU"/>
          </a:p>
        </p:txBody>
      </p:sp>
      <p:pic>
        <p:nvPicPr>
          <p:cNvPr id="6" name="Picture 2" descr="C:\Users\user\Desktop\Новая папка\P1020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284538"/>
            <a:ext cx="4219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user\Desktop\Новая папка\P1020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068638"/>
            <a:ext cx="19208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859338" y="1412875"/>
            <a:ext cx="4284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Всего полторы сотни метров и почти полтора века разделяют Московский вокзал и Макдоналдс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657</TotalTime>
  <Words>882</Words>
  <Application>Microsoft Office PowerPoint</Application>
  <PresentationFormat>Экран (4:3)</PresentationFormat>
  <Paragraphs>81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Times New Roman</vt:lpstr>
      <vt:lpstr>Поток</vt:lpstr>
      <vt:lpstr>Ярославль – город контрастов или  «небольшая» экскурсия по древнему городу</vt:lpstr>
      <vt:lpstr>Слайд 2</vt:lpstr>
      <vt:lpstr>Слайд 3</vt:lpstr>
      <vt:lpstr>Церковь Воздвижение Креста</vt:lpstr>
      <vt:lpstr>«Голубой топаз»</vt:lpstr>
      <vt:lpstr>Контраст № 2</vt:lpstr>
      <vt:lpstr>Парк «Нефтяник»</vt:lpstr>
      <vt:lpstr>Технический университет</vt:lpstr>
      <vt:lpstr>Контраст № 3</vt:lpstr>
      <vt:lpstr>Макдоналдс</vt:lpstr>
      <vt:lpstr>Московский вокзал</vt:lpstr>
      <vt:lpstr>Контраст № 4</vt:lpstr>
      <vt:lpstr>Слайд 13</vt:lpstr>
      <vt:lpstr>Слайд 14</vt:lpstr>
      <vt:lpstr>Контраст № 5</vt:lpstr>
      <vt:lpstr>Церковь Богоявления</vt:lpstr>
      <vt:lpstr>Главпочтамт и памятник Ярославу Мудрому</vt:lpstr>
      <vt:lpstr>Контраст № 6</vt:lpstr>
      <vt:lpstr>Контраст № 7</vt:lpstr>
      <vt:lpstr>Часовня Александра Невского</vt:lpstr>
      <vt:lpstr>Контраст № 8</vt:lpstr>
      <vt:lpstr>Слайд 22</vt:lpstr>
      <vt:lpstr>Слайд 23</vt:lpstr>
      <vt:lpstr>Контраст № 9</vt:lpstr>
      <vt:lpstr>«Контраст № 10»</vt:lpstr>
      <vt:lpstr>Церковь Спаса на Городу</vt:lpstr>
      <vt:lpstr>Церковь Николая Чудотворца</vt:lpstr>
      <vt:lpstr>Слайд 28</vt:lpstr>
      <vt:lpstr>Послесловие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75</cp:revision>
  <dcterms:created xsi:type="dcterms:W3CDTF">2010-08-30T09:41:28Z</dcterms:created>
  <dcterms:modified xsi:type="dcterms:W3CDTF">2010-09-13T11:12:02Z</dcterms:modified>
</cp:coreProperties>
</file>