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67" r:id="rId12"/>
    <p:sldId id="271" r:id="rId13"/>
    <p:sldId id="269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91" autoAdjust="0"/>
    <p:restoredTop sz="94660"/>
  </p:normalViewPr>
  <p:slideViewPr>
    <p:cSldViewPr>
      <p:cViewPr>
        <p:scale>
          <a:sx n="73" d="100"/>
          <a:sy n="73" d="100"/>
        </p:scale>
        <p:origin x="-88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619DEE-D0CA-4A0D-843F-71FC33BC7A75}" type="datetimeFigureOut">
              <a:rPr lang="ru-RU" smtClean="0"/>
              <a:pPr/>
              <a:t>24.09.2010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8CF002D-0305-4553-AE87-02CB00872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9DEE-D0CA-4A0D-843F-71FC33BC7A75}" type="datetimeFigureOut">
              <a:rPr lang="ru-RU" smtClean="0"/>
              <a:pPr/>
              <a:t>24.09.2010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002D-0305-4553-AE87-02CB00872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9DEE-D0CA-4A0D-843F-71FC33BC7A75}" type="datetimeFigureOut">
              <a:rPr lang="ru-RU" smtClean="0"/>
              <a:pPr/>
              <a:t>24.09.2010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002D-0305-4553-AE87-02CB00872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619DEE-D0CA-4A0D-843F-71FC33BC7A75}" type="datetimeFigureOut">
              <a:rPr lang="ru-RU" smtClean="0"/>
              <a:pPr/>
              <a:t>24.09.2010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002D-0305-4553-AE87-02CB00872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619DEE-D0CA-4A0D-843F-71FC33BC7A75}" type="datetimeFigureOut">
              <a:rPr lang="ru-RU" smtClean="0"/>
              <a:pPr/>
              <a:t>24.09.2010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8CF002D-0305-4553-AE87-02CB00872FE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619DEE-D0CA-4A0D-843F-71FC33BC7A75}" type="datetimeFigureOut">
              <a:rPr lang="ru-RU" smtClean="0"/>
              <a:pPr/>
              <a:t>24.09.2010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8CF002D-0305-4553-AE87-02CB00872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619DEE-D0CA-4A0D-843F-71FC33BC7A75}" type="datetimeFigureOut">
              <a:rPr lang="ru-RU" smtClean="0"/>
              <a:pPr/>
              <a:t>24.09.2010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8CF002D-0305-4553-AE87-02CB00872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9DEE-D0CA-4A0D-843F-71FC33BC7A75}" type="datetimeFigureOut">
              <a:rPr lang="ru-RU" smtClean="0"/>
              <a:pPr/>
              <a:t>24.09.2010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002D-0305-4553-AE87-02CB00872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619DEE-D0CA-4A0D-843F-71FC33BC7A75}" type="datetimeFigureOut">
              <a:rPr lang="ru-RU" smtClean="0"/>
              <a:pPr/>
              <a:t>24.09.2010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8CF002D-0305-4553-AE87-02CB00872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619DEE-D0CA-4A0D-843F-71FC33BC7A75}" type="datetimeFigureOut">
              <a:rPr lang="ru-RU" smtClean="0"/>
              <a:pPr/>
              <a:t>24.09.2010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8CF002D-0305-4553-AE87-02CB00872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619DEE-D0CA-4A0D-843F-71FC33BC7A75}" type="datetimeFigureOut">
              <a:rPr lang="ru-RU" smtClean="0"/>
              <a:pPr/>
              <a:t>24.09.2010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8CF002D-0305-4553-AE87-02CB00872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619DEE-D0CA-4A0D-843F-71FC33BC7A75}" type="datetimeFigureOut">
              <a:rPr lang="ru-RU" smtClean="0"/>
              <a:pPr/>
              <a:t>24.09.2010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8CF002D-0305-4553-AE87-02CB00872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Лучше места даже не ищи!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214686"/>
            <a:ext cx="8062912" cy="821530"/>
          </a:xfrm>
        </p:spPr>
        <p:txBody>
          <a:bodyPr/>
          <a:lstStyle/>
          <a:p>
            <a:r>
              <a:rPr lang="ru-RU" dirty="0" smtClean="0"/>
              <a:t>Инопланетянка в Ярославле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201849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Arno Pro Smbd" pitchFamily="18" charset="0"/>
              </a:rPr>
              <a:t>Разноцветье ярких клумб</a:t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Невозможно позабыть.</a:t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Мы не слушали призыва:</a:t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«По газонам не ходить».</a:t>
            </a:r>
            <a:endParaRPr lang="ru-RU" sz="3200" i="1" dirty="0">
              <a:latin typeface="Arno Pro Smbd" pitchFamily="18" charset="0"/>
            </a:endParaRPr>
          </a:p>
        </p:txBody>
      </p:sp>
      <p:pic>
        <p:nvPicPr>
          <p:cNvPr id="7171" name="Picture 3" descr="C:\Users\Светлана\Desktop\Сжатие\SPM_A0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9979"/>
            <a:ext cx="4038600" cy="3230880"/>
          </a:xfrm>
          <a:prstGeom prst="rect">
            <a:avLst/>
          </a:prstGeom>
          <a:noFill/>
        </p:spPr>
      </p:pic>
      <p:pic>
        <p:nvPicPr>
          <p:cNvPr id="1026" name="Picture 2" descr="C:\Users\Светлана\Desktop\PIC_0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20512"/>
            <a:ext cx="4038600" cy="31298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Светлана\Desktop\Сжатие\SPM_A05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4038600" cy="32308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472518" cy="201849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Arno Pro Caption" pitchFamily="18" charset="0"/>
              </a:rPr>
              <a:t>Золотые купола,</a:t>
            </a:r>
            <a:br>
              <a:rPr lang="ru-RU" sz="3200" i="1" dirty="0" smtClean="0">
                <a:latin typeface="Arno Pro Caption" pitchFamily="18" charset="0"/>
              </a:rPr>
            </a:br>
            <a:r>
              <a:rPr lang="ru-RU" sz="3200" i="1" dirty="0" smtClean="0">
                <a:latin typeface="Arno Pro Caption" pitchFamily="18" charset="0"/>
              </a:rPr>
              <a:t>Ели, чистые дорожки-</a:t>
            </a:r>
            <a:br>
              <a:rPr lang="ru-RU" sz="3200" i="1" dirty="0" smtClean="0">
                <a:latin typeface="Arno Pro Caption" pitchFamily="18" charset="0"/>
              </a:rPr>
            </a:br>
            <a:r>
              <a:rPr lang="ru-RU" sz="3200" i="1" dirty="0" smtClean="0">
                <a:latin typeface="Arno Pro Caption" pitchFamily="18" charset="0"/>
              </a:rPr>
              <a:t>Это Родина моя!</a:t>
            </a:r>
            <a:br>
              <a:rPr lang="ru-RU" sz="3200" i="1" dirty="0" smtClean="0">
                <a:latin typeface="Arno Pro Caption" pitchFamily="18" charset="0"/>
              </a:rPr>
            </a:br>
            <a:r>
              <a:rPr lang="ru-RU" sz="3200" i="1" dirty="0" smtClean="0">
                <a:latin typeface="Arno Pro Caption" pitchFamily="18" charset="0"/>
              </a:rPr>
              <a:t>Это  мне всего дороже!!!</a:t>
            </a:r>
            <a:endParaRPr lang="ru-RU" sz="3200" i="1" dirty="0">
              <a:latin typeface="Arno Pro Caption" pitchFamily="18" charset="0"/>
            </a:endParaRPr>
          </a:p>
        </p:txBody>
      </p:sp>
      <p:pic>
        <p:nvPicPr>
          <p:cNvPr id="9218" name="Picture 2" descr="C:\Users\Светлана\Desktop\Сжатие\SPM_A05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30764"/>
            <a:ext cx="5072098" cy="40576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899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Успенский храм</a:t>
            </a:r>
            <a:endParaRPr lang="ru-RU" dirty="0"/>
          </a:p>
        </p:txBody>
      </p:sp>
      <p:pic>
        <p:nvPicPr>
          <p:cNvPr id="15362" name="Picture 2" descr="C:\Users\Светлана\Desktop\Все фото Света\My Photo_1\SP_A01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1" y="2386312"/>
            <a:ext cx="4929223" cy="394033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928934"/>
            <a:ext cx="4038600" cy="270669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i="1" dirty="0" smtClean="0">
                <a:latin typeface="Arno Pro Caption" pitchFamily="18" charset="0"/>
              </a:rPr>
              <a:t>Вот такой он был недавно -</a:t>
            </a:r>
            <a:br>
              <a:rPr lang="ru-RU" sz="2800" b="1" i="1" dirty="0" smtClean="0">
                <a:latin typeface="Arno Pro Caption" pitchFamily="18" charset="0"/>
              </a:rPr>
            </a:br>
            <a:r>
              <a:rPr lang="ru-RU" sz="2800" b="1" i="1" dirty="0" smtClean="0">
                <a:latin typeface="Arno Pro Caption" pitchFamily="18" charset="0"/>
              </a:rPr>
              <a:t>Кирпичи да кирпичи,</a:t>
            </a:r>
          </a:p>
          <a:p>
            <a:pPr>
              <a:buNone/>
            </a:pPr>
            <a:r>
              <a:rPr lang="ru-RU" sz="2800" b="1" i="1" dirty="0" smtClean="0">
                <a:latin typeface="Arno Pro Caption" pitchFamily="18" charset="0"/>
              </a:rPr>
              <a:t>А работы здесь не мало-</a:t>
            </a:r>
          </a:p>
          <a:p>
            <a:pPr>
              <a:buNone/>
            </a:pPr>
            <a:r>
              <a:rPr lang="ru-RU" sz="2800" b="1" i="1" dirty="0" smtClean="0">
                <a:latin typeface="Arno Pro Caption" pitchFamily="18" charset="0"/>
              </a:rPr>
              <a:t>Потрудились силачи!</a:t>
            </a:r>
            <a:br>
              <a:rPr lang="ru-RU" sz="2800" b="1" i="1" dirty="0" smtClean="0">
                <a:latin typeface="Arno Pro Caption" pitchFamily="18" charset="0"/>
              </a:rPr>
            </a:br>
            <a:endParaRPr lang="ru-RU" sz="2800" b="1" i="1" dirty="0" smtClean="0">
              <a:latin typeface="Arno Pro Captio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Светлана\Desktop\Сжатие\PIC_00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436844"/>
            <a:ext cx="4895856" cy="4170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5456"/>
            <a:ext cx="8258204" cy="189909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Arno Pro Caption" pitchFamily="18" charset="0"/>
              </a:rPr>
              <a:t>В зоопарке я была,</a:t>
            </a:r>
            <a:br>
              <a:rPr lang="ru-RU" sz="3200" i="1" dirty="0" smtClean="0">
                <a:latin typeface="Arno Pro Caption" pitchFamily="18" charset="0"/>
              </a:rPr>
            </a:br>
            <a:r>
              <a:rPr lang="ru-RU" sz="3200" i="1" dirty="0" smtClean="0">
                <a:latin typeface="Arno Pro Caption" pitchFamily="18" charset="0"/>
              </a:rPr>
              <a:t>Мне понравилось там очень!</a:t>
            </a:r>
            <a:br>
              <a:rPr lang="ru-RU" sz="3200" i="1" dirty="0" smtClean="0">
                <a:latin typeface="Arno Pro Caption" pitchFamily="18" charset="0"/>
              </a:rPr>
            </a:br>
            <a:r>
              <a:rPr lang="ru-RU" sz="3200" i="1" dirty="0" smtClean="0">
                <a:latin typeface="Arno Pro Caption" pitchFamily="18" charset="0"/>
              </a:rPr>
              <a:t>Всех зверей я посмотрела.</a:t>
            </a:r>
            <a:br>
              <a:rPr lang="ru-RU" sz="3200" i="1" dirty="0" smtClean="0">
                <a:latin typeface="Arno Pro Caption" pitchFamily="18" charset="0"/>
              </a:rPr>
            </a:br>
            <a:r>
              <a:rPr lang="ru-RU" sz="3200" i="1" dirty="0" smtClean="0">
                <a:latin typeface="Arno Pro Caption" pitchFamily="18" charset="0"/>
              </a:rPr>
              <a:t>Когда вернусь - их станет больше!</a:t>
            </a:r>
            <a:endParaRPr lang="ru-RU" sz="3200" i="1" dirty="0">
              <a:latin typeface="Arno Pro Caption" pitchFamily="18" charset="0"/>
            </a:endParaRPr>
          </a:p>
        </p:txBody>
      </p:sp>
      <p:pic>
        <p:nvPicPr>
          <p:cNvPr id="10245" name="Picture 5" descr="C:\Users\Светлана\Desktop\Сжатие\PIC_0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57430"/>
            <a:ext cx="4038600" cy="30979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ветлана\Desktop\Все фото Света\My Photo_1\Настя -свобод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0"/>
            <a:ext cx="8572528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500174"/>
            <a:ext cx="4686304" cy="216137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Arno Pro Caption" pitchFamily="18" charset="0"/>
              </a:rPr>
              <a:t>Здесь я выше всех стояла-</a:t>
            </a:r>
            <a:br>
              <a:rPr lang="ru-RU" sz="3200" i="1" dirty="0" smtClean="0">
                <a:latin typeface="Arno Pro Caption" pitchFamily="18" charset="0"/>
              </a:rPr>
            </a:br>
            <a:r>
              <a:rPr lang="ru-RU" sz="3200" i="1" dirty="0" smtClean="0">
                <a:latin typeface="Arno Pro Caption" pitchFamily="18" charset="0"/>
              </a:rPr>
              <a:t>Любовалась я природой</a:t>
            </a:r>
            <a:br>
              <a:rPr lang="ru-RU" sz="3200" i="1" dirty="0" smtClean="0">
                <a:latin typeface="Arno Pro Caption" pitchFamily="18" charset="0"/>
              </a:rPr>
            </a:br>
            <a:r>
              <a:rPr lang="ru-RU" sz="3200" i="1" dirty="0" smtClean="0">
                <a:latin typeface="Arno Pro Caption" pitchFamily="18" charset="0"/>
              </a:rPr>
              <a:t>Ярославль я обожаю</a:t>
            </a:r>
            <a:br>
              <a:rPr lang="ru-RU" sz="3200" i="1" dirty="0" smtClean="0">
                <a:latin typeface="Arno Pro Caption" pitchFamily="18" charset="0"/>
              </a:rPr>
            </a:br>
            <a:r>
              <a:rPr lang="ru-RU" sz="3200" i="1" dirty="0" smtClean="0">
                <a:latin typeface="Arno Pro Caption" pitchFamily="18" charset="0"/>
              </a:rPr>
              <a:t>И приеду на день города!!!</a:t>
            </a:r>
            <a:br>
              <a:rPr lang="ru-RU" sz="3200" i="1" dirty="0" smtClean="0">
                <a:latin typeface="Arno Pro Caption" pitchFamily="18" charset="0"/>
              </a:rPr>
            </a:br>
            <a:endParaRPr lang="ru-RU" sz="3200" i="1" dirty="0">
              <a:latin typeface="Arno Pro Captio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3636" y="1428736"/>
            <a:ext cx="2500330" cy="245426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До скорой встречи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4714884"/>
            <a:ext cx="8229600" cy="903250"/>
          </a:xfrm>
        </p:spPr>
        <p:txBody>
          <a:bodyPr/>
          <a:lstStyle/>
          <a:p>
            <a:pPr algn="r"/>
            <a:r>
              <a:rPr lang="ru-RU" dirty="0" smtClean="0"/>
              <a:t>Ваша Инопланетянка</a:t>
            </a:r>
            <a:endParaRPr lang="ru-RU" dirty="0"/>
          </a:p>
        </p:txBody>
      </p:sp>
      <p:pic>
        <p:nvPicPr>
          <p:cNvPr id="1026" name="Picture 2" descr="C:\Users\Светлана\Desktop\рисунки просто\Движущиеся рисунки\Рисунок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876"/>
            <a:ext cx="2538426" cy="2082303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SPM_A0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72198" y="500042"/>
            <a:ext cx="2214578" cy="1824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начало из начал: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Этим летом в Ярославле</a:t>
            </a:r>
          </a:p>
          <a:p>
            <a:r>
              <a:rPr lang="ru-RU" dirty="0" smtClean="0"/>
              <a:t>Я ходила погулять</a:t>
            </a:r>
          </a:p>
          <a:p>
            <a:r>
              <a:rPr lang="ru-RU" dirty="0" smtClean="0"/>
              <a:t>И о том, что я узнала,</a:t>
            </a:r>
          </a:p>
          <a:p>
            <a:r>
              <a:rPr lang="ru-RU" dirty="0" smtClean="0"/>
              <a:t>Я хочу вам рассказать!</a:t>
            </a:r>
          </a:p>
          <a:p>
            <a:r>
              <a:rPr lang="ru-RU" dirty="0" smtClean="0"/>
              <a:t>Этот год как перестройка -</a:t>
            </a:r>
          </a:p>
          <a:p>
            <a:r>
              <a:rPr lang="ru-RU" dirty="0" smtClean="0"/>
              <a:t>Все ломают, строят в час,</a:t>
            </a:r>
          </a:p>
          <a:p>
            <a:r>
              <a:rPr lang="ru-RU" dirty="0" smtClean="0"/>
              <a:t>Но в конце концов построят-</a:t>
            </a:r>
          </a:p>
          <a:p>
            <a:r>
              <a:rPr lang="ru-RU" dirty="0" smtClean="0"/>
              <a:t>Ведь на это был указ!!!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Все движение здесь сбили- </a:t>
            </a:r>
          </a:p>
          <a:p>
            <a:r>
              <a:rPr lang="ru-RU" dirty="0" smtClean="0"/>
              <a:t>Не проехать, не пройти,</a:t>
            </a:r>
          </a:p>
          <a:p>
            <a:r>
              <a:rPr lang="ru-RU" dirty="0" err="1" smtClean="0"/>
              <a:t>Тадж-Махалы</a:t>
            </a:r>
            <a:r>
              <a:rPr lang="ru-RU" dirty="0" smtClean="0"/>
              <a:t> возводили</a:t>
            </a:r>
          </a:p>
          <a:p>
            <a:r>
              <a:rPr lang="ru-RU" dirty="0" smtClean="0"/>
              <a:t>Что б порядок навести.</a:t>
            </a:r>
          </a:p>
          <a:p>
            <a:r>
              <a:rPr lang="ru-RU" dirty="0" smtClean="0"/>
              <a:t>Ну а я не унывала-</a:t>
            </a:r>
          </a:p>
          <a:p>
            <a:r>
              <a:rPr lang="ru-RU" dirty="0" smtClean="0"/>
              <a:t>Я на катере каталась.</a:t>
            </a:r>
          </a:p>
          <a:p>
            <a:r>
              <a:rPr lang="ru-RU" dirty="0" smtClean="0"/>
              <a:t>И занятий там не мало-</a:t>
            </a:r>
          </a:p>
          <a:p>
            <a:r>
              <a:rPr lang="ru-RU" dirty="0" smtClean="0"/>
              <a:t>Я пейзажем любовалась!!!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лана\Desktop\Сжатие\PIC_0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5686436" cy="230425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Arno Pro Smbd" pitchFamily="18" charset="0"/>
              </a:rPr>
              <a:t>Тут мне мама и сказала: </a:t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«Хватит </a:t>
            </a:r>
            <a:r>
              <a:rPr lang="ru-RU" sz="3200" i="1" dirty="0" err="1" smtClean="0">
                <a:latin typeface="Arno Pro Smbd" pitchFamily="18" charset="0"/>
              </a:rPr>
              <a:t>дурака</a:t>
            </a:r>
            <a:r>
              <a:rPr lang="ru-RU" sz="3200" i="1" dirty="0" smtClean="0">
                <a:latin typeface="Arno Pro Smbd" pitchFamily="18" charset="0"/>
              </a:rPr>
              <a:t> валять!»</a:t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Предложили мне поплавать. </a:t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Жаль, что катер не догнать!</a:t>
            </a:r>
            <a:endParaRPr lang="ru-RU" sz="3200" i="1" dirty="0">
              <a:latin typeface="Arno Pro Smb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лана\Desktop\Сжатие\PIC_0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14488"/>
            <a:ext cx="6405586" cy="4804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6715172" cy="223281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Arno Pro Smbd" pitchFamily="18" charset="0"/>
              </a:rPr>
              <a:t>Здесь себя я представляла</a:t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Словно на Титанике,</a:t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 Только в Волге нету айсберга-</a:t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И не надо паники!</a:t>
            </a:r>
            <a:endParaRPr lang="ru-RU" sz="3200" i="1" dirty="0">
              <a:latin typeface="Arno Pro Smb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лана\Desktop\Сжатие\PIC_0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"/>
            <a:ext cx="5143504" cy="68580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500042"/>
            <a:ext cx="5214974" cy="223281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Arno Pro Smbd" pitchFamily="18" charset="0"/>
              </a:rPr>
              <a:t>Я мечтала плыть по небу,</a:t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В облака закутавшись,</a:t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Но не смогла я улететь,</a:t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В парусах запутавшись!!!</a:t>
            </a:r>
            <a:endParaRPr lang="ru-RU" sz="3200" i="1" dirty="0">
              <a:latin typeface="Arno Pro Smb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лана\Desktop\Сжатие\PIC_0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296855" cy="62226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120680" cy="242889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Arno Pro Smbd" pitchFamily="18" charset="0"/>
              </a:rPr>
              <a:t/>
            </a:r>
            <a:br>
              <a:rPr lang="ru-RU" sz="3600" i="1" dirty="0" smtClean="0">
                <a:latin typeface="Arno Pro Smbd" pitchFamily="18" charset="0"/>
              </a:rPr>
            </a:br>
            <a:r>
              <a:rPr lang="ru-RU" sz="3600" i="1" dirty="0" smtClean="0">
                <a:latin typeface="Arno Pro Smbd" pitchFamily="18" charset="0"/>
              </a:rPr>
              <a:t>Наша </a:t>
            </a:r>
            <a:r>
              <a:rPr lang="ru-RU" sz="3600" i="1" dirty="0" smtClean="0">
                <a:latin typeface="Arno Pro Smbd" pitchFamily="18" charset="0"/>
              </a:rPr>
              <a:t>гордость тот </a:t>
            </a:r>
            <a:r>
              <a:rPr lang="ru-RU" sz="3600" i="1" dirty="0" smtClean="0">
                <a:latin typeface="Arno Pro Smbd" pitchFamily="18" charset="0"/>
              </a:rPr>
              <a:t>собор,</a:t>
            </a:r>
            <a:br>
              <a:rPr lang="ru-RU" sz="3600" i="1" dirty="0" smtClean="0">
                <a:latin typeface="Arno Pro Smbd" pitchFamily="18" charset="0"/>
              </a:rPr>
            </a:br>
            <a:r>
              <a:rPr lang="ru-RU" sz="3600" i="1" dirty="0" smtClean="0">
                <a:latin typeface="Arno Pro Smbd" pitchFamily="18" charset="0"/>
              </a:rPr>
              <a:t>Что </a:t>
            </a:r>
            <a:r>
              <a:rPr lang="ru-RU" sz="3600" i="1" dirty="0" smtClean="0">
                <a:latin typeface="Arno Pro Smbd" pitchFamily="18" charset="0"/>
              </a:rPr>
              <a:t>стоит на берегу.</a:t>
            </a:r>
            <a:br>
              <a:rPr lang="ru-RU" sz="3600" i="1" dirty="0" smtClean="0">
                <a:latin typeface="Arno Pro Smbd" pitchFamily="18" charset="0"/>
              </a:rPr>
            </a:br>
            <a:r>
              <a:rPr lang="ru-RU" sz="3600" i="1" dirty="0" smtClean="0">
                <a:latin typeface="Arno Pro Smbd" pitchFamily="18" charset="0"/>
              </a:rPr>
              <a:t>Величав </a:t>
            </a:r>
            <a:r>
              <a:rPr lang="ru-RU" sz="3600" i="1" dirty="0" smtClean="0">
                <a:latin typeface="Arno Pro Smbd" pitchFamily="18" charset="0"/>
              </a:rPr>
              <a:t>его убор-</a:t>
            </a:r>
            <a:br>
              <a:rPr lang="ru-RU" sz="3600" i="1" dirty="0" smtClean="0">
                <a:latin typeface="Arno Pro Smbd" pitchFamily="18" charset="0"/>
              </a:rPr>
            </a:br>
            <a:r>
              <a:rPr lang="ru-RU" sz="3600" i="1" dirty="0" smtClean="0">
                <a:latin typeface="Arno Pro Smbd" pitchFamily="18" charset="0"/>
              </a:rPr>
              <a:t>Наглядеться </a:t>
            </a:r>
            <a:r>
              <a:rPr lang="ru-RU" sz="3600" i="1" dirty="0" smtClean="0">
                <a:latin typeface="Arno Pro Smbd" pitchFamily="18" charset="0"/>
              </a:rPr>
              <a:t>не могу!!!</a:t>
            </a:r>
            <a:r>
              <a:rPr lang="ru-RU" i="1" dirty="0" smtClean="0">
                <a:latin typeface="Arno Pro Smbd" pitchFamily="18" charset="0"/>
              </a:rPr>
              <a:t/>
            </a:r>
            <a:br>
              <a:rPr lang="ru-RU" i="1" dirty="0" smtClean="0">
                <a:latin typeface="Arno Pro Smbd" pitchFamily="18" charset="0"/>
              </a:rPr>
            </a:br>
            <a:endParaRPr lang="ru-RU" i="1" dirty="0">
              <a:latin typeface="Arno Pro Smb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Сжатие\PIC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000892" cy="52506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41168"/>
            <a:ext cx="9144000" cy="1571636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Arno Pro Smbd" pitchFamily="18" charset="0"/>
              </a:rPr>
              <a:t>Я в музее была на балу, а музей оказался про зайцев.</a:t>
            </a:r>
            <a:br>
              <a:rPr lang="ru-RU" sz="3600" i="1" dirty="0" smtClean="0">
                <a:latin typeface="Arno Pro Smbd" pitchFamily="18" charset="0"/>
              </a:rPr>
            </a:br>
            <a:r>
              <a:rPr lang="ru-RU" sz="3600" i="1" dirty="0" smtClean="0">
                <a:latin typeface="Arno Pro Smbd" pitchFamily="18" charset="0"/>
              </a:rPr>
              <a:t>Этот день я забыть  не могу</a:t>
            </a:r>
            <a:br>
              <a:rPr lang="ru-RU" sz="3600" i="1" dirty="0" smtClean="0">
                <a:latin typeface="Arno Pro Smbd" pitchFamily="18" charset="0"/>
              </a:rPr>
            </a:br>
            <a:r>
              <a:rPr lang="ru-RU" sz="3600" i="1" dirty="0" smtClean="0">
                <a:latin typeface="Arno Pro Smbd" pitchFamily="18" charset="0"/>
              </a:rPr>
              <a:t>И хочу там еще оказаться</a:t>
            </a:r>
            <a:r>
              <a:rPr lang="ru-RU" i="1" dirty="0" smtClean="0">
                <a:latin typeface="Arno Pro Smbd" pitchFamily="18" charset="0"/>
              </a:rPr>
              <a:t>!</a:t>
            </a:r>
            <a:endParaRPr lang="ru-RU" i="1" dirty="0">
              <a:latin typeface="Arno Pro Smb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Сжатие\PIC_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972452" cy="216137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Arno Pro Smbd" pitchFamily="18" charset="0"/>
              </a:rPr>
              <a:t/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/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Я каталась на драконе-</a:t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Это </a:t>
            </a:r>
            <a:r>
              <a:rPr lang="ru-RU" sz="3200" i="1" dirty="0" smtClean="0">
                <a:latin typeface="Arno Pro Smbd" pitchFamily="18" charset="0"/>
              </a:rPr>
              <a:t>потрясающе</a:t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Слезла </a:t>
            </a:r>
            <a:r>
              <a:rPr lang="ru-RU" sz="3200" i="1" dirty="0" smtClean="0">
                <a:latin typeface="Arno Pro Smbd" pitchFamily="18" charset="0"/>
              </a:rPr>
              <a:t>я с аттракциона</a:t>
            </a:r>
            <a:br>
              <a:rPr lang="ru-RU" sz="3200" i="1" dirty="0" smtClean="0">
                <a:latin typeface="Arno Pro Smbd" pitchFamily="18" charset="0"/>
              </a:rPr>
            </a:br>
            <a:r>
              <a:rPr lang="ru-RU" sz="3200" i="1" dirty="0" smtClean="0">
                <a:latin typeface="Arno Pro Smbd" pitchFamily="18" charset="0"/>
              </a:rPr>
              <a:t>И </a:t>
            </a:r>
            <a:r>
              <a:rPr lang="ru-RU" sz="3200" i="1" dirty="0" smtClean="0">
                <a:latin typeface="Arno Pro Smbd" pitchFamily="18" charset="0"/>
              </a:rPr>
              <a:t>вернусь сюда еще!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8993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Arno Pro Caption" pitchFamily="18" charset="0"/>
              </a:rPr>
              <a:t>Кто же автор тех картин,</a:t>
            </a:r>
            <a:br>
              <a:rPr lang="ru-RU" sz="3200" i="1" dirty="0" smtClean="0">
                <a:latin typeface="Arno Pro Caption" pitchFamily="18" charset="0"/>
              </a:rPr>
            </a:br>
            <a:r>
              <a:rPr lang="ru-RU" sz="3200" i="1" dirty="0" smtClean="0">
                <a:latin typeface="Arno Pro Caption" pitchFamily="18" charset="0"/>
              </a:rPr>
              <a:t>Тех, что клумбы выражают?</a:t>
            </a:r>
            <a:br>
              <a:rPr lang="ru-RU" sz="3200" i="1" dirty="0" smtClean="0">
                <a:latin typeface="Arno Pro Caption" pitchFamily="18" charset="0"/>
              </a:rPr>
            </a:br>
            <a:r>
              <a:rPr lang="ru-RU" sz="3200" i="1" dirty="0" smtClean="0">
                <a:latin typeface="Arno Pro Caption" pitchFamily="18" charset="0"/>
              </a:rPr>
              <a:t>Как за стеклами витрин,</a:t>
            </a:r>
            <a:br>
              <a:rPr lang="ru-RU" sz="3200" i="1" dirty="0" smtClean="0">
                <a:latin typeface="Arno Pro Caption" pitchFamily="18" charset="0"/>
              </a:rPr>
            </a:br>
            <a:r>
              <a:rPr lang="ru-RU" sz="3200" i="1" dirty="0" smtClean="0">
                <a:latin typeface="Arno Pro Caption" pitchFamily="18" charset="0"/>
              </a:rPr>
              <a:t>На солнце те цветы сияют!</a:t>
            </a:r>
            <a:br>
              <a:rPr lang="ru-RU" sz="3200" i="1" dirty="0" smtClean="0">
                <a:latin typeface="Arno Pro Caption" pitchFamily="18" charset="0"/>
              </a:rPr>
            </a:br>
            <a:endParaRPr lang="ru-RU" sz="3200" i="1" dirty="0">
              <a:latin typeface="Arno Pro Caption" pitchFamily="18" charset="0"/>
            </a:endParaRPr>
          </a:p>
        </p:txBody>
      </p:sp>
      <p:pic>
        <p:nvPicPr>
          <p:cNvPr id="8194" name="Picture 2" descr="C:\Users\Светлана\Desktop\Сжатие\SPM_A05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45104"/>
            <a:ext cx="4643470" cy="3714776"/>
          </a:xfrm>
          <a:prstGeom prst="rect">
            <a:avLst/>
          </a:prstGeom>
          <a:noFill/>
        </p:spPr>
      </p:pic>
      <p:pic>
        <p:nvPicPr>
          <p:cNvPr id="8196" name="Picture 4" descr="C:\Users\Светлана\Desktop\Сжатие\SPM_A05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4495800" cy="35966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0">
      <a:dk1>
        <a:sysClr val="windowText" lastClr="000000"/>
      </a:dk1>
      <a:lt1>
        <a:srgbClr val="00449E"/>
      </a:lt1>
      <a:dk2>
        <a:srgbClr val="87BAFF"/>
      </a:dk2>
      <a:lt2>
        <a:srgbClr val="75005F"/>
      </a:lt2>
      <a:accent1>
        <a:srgbClr val="4E005F"/>
      </a:accent1>
      <a:accent2>
        <a:srgbClr val="2B86FF"/>
      </a:accent2>
      <a:accent3>
        <a:srgbClr val="9C007F"/>
      </a:accent3>
      <a:accent4>
        <a:srgbClr val="68007F"/>
      </a:accent4>
      <a:accent5>
        <a:srgbClr val="ABE6FD"/>
      </a:accent5>
      <a:accent6>
        <a:srgbClr val="00349E"/>
      </a:accent6>
      <a:hlink>
        <a:srgbClr val="73D6FD"/>
      </a:hlink>
      <a:folHlink>
        <a:srgbClr val="D519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346</TotalTime>
  <Words>157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Лучше места даже не ищи!</vt:lpstr>
      <vt:lpstr>Вот начало из начал:</vt:lpstr>
      <vt:lpstr>Тут мне мама и сказала:  «Хватит дурака валять!» Предложили мне поплавать.  Жаль, что катер не догнать!</vt:lpstr>
      <vt:lpstr>Здесь себя я представляла Словно на Титанике,  Только в Волге нету айсберга- И не надо паники!</vt:lpstr>
      <vt:lpstr>Я мечтала плыть по небу, В облака закутавшись, Но не смогла я улететь, В парусах запутавшись!!!</vt:lpstr>
      <vt:lpstr> Наша гордость тот собор, Что стоит на берегу. Величав его убор- Наглядеться не могу!!! </vt:lpstr>
      <vt:lpstr>Я в музее была на балу, а музей оказался про зайцев. Этот день я забыть  не могу И хочу там еще оказаться!</vt:lpstr>
      <vt:lpstr>  Я каталась на драконе- Это потрясающе Слезла я с аттракциона И вернусь сюда еще! </vt:lpstr>
      <vt:lpstr>Кто же автор тех картин, Тех, что клумбы выражают? Как за стеклами витрин, На солнце те цветы сияют! </vt:lpstr>
      <vt:lpstr>Разноцветье ярких клумб Невозможно позабыть. Мы не слушали призыва: «По газонам не ходить».</vt:lpstr>
      <vt:lpstr>Золотые купола, Ели, чистые дорожки- Это Родина моя! Это  мне всего дороже!!!</vt:lpstr>
      <vt:lpstr>Успенский храм</vt:lpstr>
      <vt:lpstr>В зоопарке я была, Мне понравилось там очень! Всех зверей я посмотрела. Когда вернусь - их станет больше!</vt:lpstr>
      <vt:lpstr>Здесь я выше всех стояла- Любовалась я природой Ярославль я обожаю И приеду на день города!!! </vt:lpstr>
      <vt:lpstr>До скорой встречи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Заозерская</cp:lastModifiedBy>
  <cp:revision>44</cp:revision>
  <dcterms:created xsi:type="dcterms:W3CDTF">2010-09-20T15:06:00Z</dcterms:created>
  <dcterms:modified xsi:type="dcterms:W3CDTF">2010-09-24T06:55:41Z</dcterms:modified>
</cp:coreProperties>
</file>