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61" r:id="rId3"/>
    <p:sldId id="277" r:id="rId4"/>
    <p:sldId id="263" r:id="rId5"/>
    <p:sldId id="271" r:id="rId6"/>
    <p:sldId id="278" r:id="rId7"/>
    <p:sldId id="273" r:id="rId8"/>
    <p:sldId id="276" r:id="rId9"/>
    <p:sldId id="279" r:id="rId10"/>
    <p:sldId id="258" r:id="rId11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09" autoAdjust="0"/>
    <p:restoredTop sz="91009" autoAdjust="0"/>
  </p:normalViewPr>
  <p:slideViewPr>
    <p:cSldViewPr>
      <p:cViewPr varScale="1">
        <p:scale>
          <a:sx n="100" d="100"/>
          <a:sy n="100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F1E2B7-6B4B-4AE8-AF0F-49BF782F79E6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3B634D-D813-40DD-A44E-A73789FD4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B634D-D813-40DD-A44E-A73789FD46F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AA336-5890-41C6-A76C-372ACD60519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959B-F773-4235-B8B5-1DC7B366D2B3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53FDD-BEF1-407D-881A-A51D1882D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9C17-98F5-476C-83D3-2B3EE2A98E61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EFE2-FD1A-45E1-BFBD-CBCF2AA9C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15CB-BAAE-4649-902C-83BE2A227120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DA8A-C5AA-4C1C-A357-1C4BC14F1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B515-AD68-4E8F-B0C7-6D05AE7BA0B2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537E3-8E72-4031-8431-D910DF8F9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64C5-68F4-458C-8575-42605018ABCC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9890-D604-4092-8138-02266F597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20A7-F9B8-4792-BD3A-8FCFFB9F4135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B3F6-44DF-4865-9BB9-4FC188107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15B6-7A3C-45E6-878F-0270F4739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FDFF-BE4B-494D-98A1-BD180286909B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8463-465A-46E2-B33B-8465D8FEDFA7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DE36-AEE5-4E29-86ED-6B4A9999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9AA5-FEDB-43E9-A41B-896B05A753AA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A8D4-0A3A-40DE-A2DE-5080FF506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AEE8-AC8B-4B57-BBA0-159A6FA65BAB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5BE2-3FB5-4BC7-A156-527D998F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4316-A5D6-49D8-BA9D-60A64097FC0E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C31E-CB31-4596-85DD-8D455E87B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DDF6C-612E-4B52-BBE5-3E190B9FECF4}" type="datetimeFigureOut">
              <a:rPr lang="ru-RU"/>
              <a:pPr>
                <a:defRPr/>
              </a:pPr>
              <a:t>25.09.2010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D7285D-4471-4211-92E1-9F457030C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0" r:id="rId2"/>
    <p:sldLayoutId id="2147483749" r:id="rId3"/>
    <p:sldLayoutId id="2147483741" r:id="rId4"/>
    <p:sldLayoutId id="2147483750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Detskie_pesni_-_Prekrasnoe_daleko_%5bmusic_ardor_ru%5d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IMG_92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" y="-357214"/>
            <a:ext cx="9052590" cy="707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5143500"/>
            <a:ext cx="5262562" cy="9287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r>
              <a:rPr lang="ru-RU" dirty="0" err="1" smtClean="0">
                <a:latin typeface="Monotype Corsiva" pitchFamily="66" charset="0"/>
              </a:rPr>
              <a:t>Команда:Ярмилениум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663" y="1419444"/>
            <a:ext cx="8305800" cy="1981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 </a:t>
            </a: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О прекрасном городе на Волге…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Detskie_pesni_-_Prekrasnoe_daleko_[music_ardor_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IMG_93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5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коне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95250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P10901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04079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церкви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143380"/>
            <a:ext cx="58579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34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8" y="0"/>
            <a:ext cx="89571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17412" name="Picture 4" descr="зи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716338"/>
            <a:ext cx="95250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IMG_94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188"/>
            <a:ext cx="9144000" cy="757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пес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-531813"/>
            <a:ext cx="9525000" cy="952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9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2" y="0"/>
            <a:ext cx="84362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428652"/>
            <a:ext cx="9858444" cy="764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4" descr="празд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-500063"/>
            <a:ext cx="9525000" cy="952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-61329"/>
            <a:ext cx="8072494" cy="691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15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66"/>
            <a:ext cx="9144000" cy="66750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401</TotalTime>
  <Words>11</Words>
  <Application>Microsoft Office PowerPoint</Application>
  <PresentationFormat>Экран (4:3)</PresentationFormat>
  <Paragraphs>4</Paragraphs>
  <Slides>10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О прекрасном городе на Волге…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user</cp:lastModifiedBy>
  <cp:revision>51</cp:revision>
  <dcterms:created xsi:type="dcterms:W3CDTF">2010-09-23T10:31:43Z</dcterms:created>
  <dcterms:modified xsi:type="dcterms:W3CDTF">2010-09-25T11:01:40Z</dcterms:modified>
</cp:coreProperties>
</file>